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19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3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199" autoAdjust="0"/>
  </p:normalViewPr>
  <p:slideViewPr>
    <p:cSldViewPr snapToGrid="0">
      <p:cViewPr varScale="1">
        <p:scale>
          <a:sx n="80" d="100"/>
          <a:sy n="80" d="100"/>
        </p:scale>
        <p:origin x="7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image" Target="../media/image30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image" Target="../media/image3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6D06A0-5C72-4645-A8D6-389B15CF738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8C02BEF-A04B-4E62-B1B7-930B3EE87EE9}">
      <dgm:prSet/>
      <dgm:spPr/>
      <dgm:t>
        <a:bodyPr/>
        <a:lstStyle/>
        <a:p>
          <a:r>
            <a:rPr lang="en-US" b="1" dirty="0">
              <a:solidFill>
                <a:srgbClr val="92D050"/>
              </a:solidFill>
            </a:rPr>
            <a:t>Collection</a:t>
          </a:r>
          <a:r>
            <a:rPr lang="en-US" dirty="0"/>
            <a:t> of enormous amounts of data</a:t>
          </a:r>
        </a:p>
      </dgm:t>
    </dgm:pt>
    <dgm:pt modelId="{A9CF9AC0-4311-4DBA-BDF9-BBF69E514BDF}" type="parTrans" cxnId="{6E468BE9-BDEE-4FEC-85FE-E92BE4CB88C8}">
      <dgm:prSet/>
      <dgm:spPr/>
      <dgm:t>
        <a:bodyPr/>
        <a:lstStyle/>
        <a:p>
          <a:endParaRPr lang="en-US"/>
        </a:p>
      </dgm:t>
    </dgm:pt>
    <dgm:pt modelId="{6CB8669C-A287-47A5-B19C-5EA7984840F3}" type="sibTrans" cxnId="{6E468BE9-BDEE-4FEC-85FE-E92BE4CB88C8}">
      <dgm:prSet/>
      <dgm:spPr/>
      <dgm:t>
        <a:bodyPr/>
        <a:lstStyle/>
        <a:p>
          <a:endParaRPr lang="en-US"/>
        </a:p>
      </dgm:t>
    </dgm:pt>
    <dgm:pt modelId="{1BF77365-1C5F-4192-AA0F-0DB29FE23D26}">
      <dgm:prSet/>
      <dgm:spPr/>
      <dgm:t>
        <a:bodyPr/>
        <a:lstStyle/>
        <a:p>
          <a:r>
            <a:rPr lang="en-US" b="1" dirty="0">
              <a:solidFill>
                <a:srgbClr val="92D050"/>
              </a:solidFill>
            </a:rPr>
            <a:t>Process and manipulate </a:t>
          </a:r>
          <a:r>
            <a:rPr lang="en-US" dirty="0"/>
            <a:t>city operations to provide better services</a:t>
          </a:r>
        </a:p>
      </dgm:t>
    </dgm:pt>
    <dgm:pt modelId="{FD78573E-7745-45AD-BBB6-4149188FF4CF}" type="parTrans" cxnId="{49E449AE-4234-47C8-B9BA-6A05867196CE}">
      <dgm:prSet/>
      <dgm:spPr/>
      <dgm:t>
        <a:bodyPr/>
        <a:lstStyle/>
        <a:p>
          <a:endParaRPr lang="en-US"/>
        </a:p>
      </dgm:t>
    </dgm:pt>
    <dgm:pt modelId="{E4392C4E-19D1-4937-8DE7-F081F642FDDD}" type="sibTrans" cxnId="{49E449AE-4234-47C8-B9BA-6A05867196CE}">
      <dgm:prSet/>
      <dgm:spPr/>
      <dgm:t>
        <a:bodyPr/>
        <a:lstStyle/>
        <a:p>
          <a:endParaRPr lang="en-US"/>
        </a:p>
      </dgm:t>
    </dgm:pt>
    <dgm:pt modelId="{25C10787-FE09-4344-BDCF-611902AF5B28}">
      <dgm:prSet/>
      <dgm:spPr/>
      <dgm:t>
        <a:bodyPr/>
        <a:lstStyle/>
        <a:p>
          <a:r>
            <a:rPr lang="en-US" dirty="0"/>
            <a:t>This leads to high </a:t>
          </a:r>
          <a:r>
            <a:rPr lang="en-US" b="1" dirty="0">
              <a:solidFill>
                <a:srgbClr val="92D050"/>
              </a:solidFill>
            </a:rPr>
            <a:t>privacy concerns</a:t>
          </a:r>
          <a:endParaRPr lang="en-US" dirty="0"/>
        </a:p>
      </dgm:t>
    </dgm:pt>
    <dgm:pt modelId="{7758C432-4B4F-4DEE-A88B-2501B1EAB1A4}" type="parTrans" cxnId="{CCA55FFE-FD20-4815-8A97-CEE28F72BF39}">
      <dgm:prSet/>
      <dgm:spPr/>
      <dgm:t>
        <a:bodyPr/>
        <a:lstStyle/>
        <a:p>
          <a:endParaRPr lang="en-US"/>
        </a:p>
      </dgm:t>
    </dgm:pt>
    <dgm:pt modelId="{CA1DDBF8-D618-442A-A666-31C8F1142656}" type="sibTrans" cxnId="{CCA55FFE-FD20-4815-8A97-CEE28F72BF39}">
      <dgm:prSet/>
      <dgm:spPr/>
      <dgm:t>
        <a:bodyPr/>
        <a:lstStyle/>
        <a:p>
          <a:endParaRPr lang="en-US"/>
        </a:p>
      </dgm:t>
    </dgm:pt>
    <dgm:pt modelId="{B6AFDD0B-6E11-41AC-B4E4-19A9B6596285}" type="pres">
      <dgm:prSet presAssocID="{376D06A0-5C72-4645-A8D6-389B15CF738A}" presName="root" presStyleCnt="0">
        <dgm:presLayoutVars>
          <dgm:dir/>
          <dgm:resizeHandles val="exact"/>
        </dgm:presLayoutVars>
      </dgm:prSet>
      <dgm:spPr/>
    </dgm:pt>
    <dgm:pt modelId="{A0897088-CAC6-41BF-9A06-97BA0BAE4374}" type="pres">
      <dgm:prSet presAssocID="{376D06A0-5C72-4645-A8D6-389B15CF738A}" presName="container" presStyleCnt="0">
        <dgm:presLayoutVars>
          <dgm:dir/>
          <dgm:resizeHandles val="exact"/>
        </dgm:presLayoutVars>
      </dgm:prSet>
      <dgm:spPr/>
    </dgm:pt>
    <dgm:pt modelId="{69258D1F-0537-448A-BFFB-B5FA5209C6DA}" type="pres">
      <dgm:prSet presAssocID="{08C02BEF-A04B-4E62-B1B7-930B3EE87EE9}" presName="compNode" presStyleCnt="0"/>
      <dgm:spPr/>
    </dgm:pt>
    <dgm:pt modelId="{802696E8-45F8-4A3A-912C-AFB8499AB475}" type="pres">
      <dgm:prSet presAssocID="{08C02BEF-A04B-4E62-B1B7-930B3EE87EE9}" presName="iconBgRect" presStyleLbl="bgShp" presStyleIdx="0" presStyleCnt="3"/>
      <dgm:spPr/>
    </dgm:pt>
    <dgm:pt modelId="{6EB039EE-7DBD-4BAD-ABCF-C0DE695CC778}" type="pres">
      <dgm:prSet presAssocID="{08C02BEF-A04B-4E62-B1B7-930B3EE87E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29A2937C-A74E-4AEF-9E6F-C6CB8CC1B3A0}" type="pres">
      <dgm:prSet presAssocID="{08C02BEF-A04B-4E62-B1B7-930B3EE87EE9}" presName="spaceRect" presStyleCnt="0"/>
      <dgm:spPr/>
    </dgm:pt>
    <dgm:pt modelId="{411459EB-A15F-4B74-A759-614E313C8907}" type="pres">
      <dgm:prSet presAssocID="{08C02BEF-A04B-4E62-B1B7-930B3EE87EE9}" presName="textRect" presStyleLbl="revTx" presStyleIdx="0" presStyleCnt="3">
        <dgm:presLayoutVars>
          <dgm:chMax val="1"/>
          <dgm:chPref val="1"/>
        </dgm:presLayoutVars>
      </dgm:prSet>
      <dgm:spPr/>
    </dgm:pt>
    <dgm:pt modelId="{3B0028BF-456C-4BC2-AFB5-7A1DC303CBED}" type="pres">
      <dgm:prSet presAssocID="{6CB8669C-A287-47A5-B19C-5EA7984840F3}" presName="sibTrans" presStyleLbl="sibTrans2D1" presStyleIdx="0" presStyleCnt="0"/>
      <dgm:spPr/>
    </dgm:pt>
    <dgm:pt modelId="{F42FC589-15C8-4F6E-AA62-D7D7E4D1C0E5}" type="pres">
      <dgm:prSet presAssocID="{1BF77365-1C5F-4192-AA0F-0DB29FE23D26}" presName="compNode" presStyleCnt="0"/>
      <dgm:spPr/>
    </dgm:pt>
    <dgm:pt modelId="{E1E07E90-9812-4C5D-94B9-311002176366}" type="pres">
      <dgm:prSet presAssocID="{1BF77365-1C5F-4192-AA0F-0DB29FE23D26}" presName="iconBgRect" presStyleLbl="bgShp" presStyleIdx="1" presStyleCnt="3"/>
      <dgm:spPr/>
    </dgm:pt>
    <dgm:pt modelId="{D0A98782-C300-44A7-A7FB-4D52BE12D2F6}" type="pres">
      <dgm:prSet presAssocID="{1BF77365-1C5F-4192-AA0F-0DB29FE23D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4B7FA8A-64D4-443D-B157-2ED63C2507C5}" type="pres">
      <dgm:prSet presAssocID="{1BF77365-1C5F-4192-AA0F-0DB29FE23D26}" presName="spaceRect" presStyleCnt="0"/>
      <dgm:spPr/>
    </dgm:pt>
    <dgm:pt modelId="{1CD96865-D765-4CF1-8020-73F1D15A11CA}" type="pres">
      <dgm:prSet presAssocID="{1BF77365-1C5F-4192-AA0F-0DB29FE23D26}" presName="textRect" presStyleLbl="revTx" presStyleIdx="1" presStyleCnt="3">
        <dgm:presLayoutVars>
          <dgm:chMax val="1"/>
          <dgm:chPref val="1"/>
        </dgm:presLayoutVars>
      </dgm:prSet>
      <dgm:spPr/>
    </dgm:pt>
    <dgm:pt modelId="{10B15F7B-CD91-44DA-8456-DA18C1A953B8}" type="pres">
      <dgm:prSet presAssocID="{E4392C4E-19D1-4937-8DE7-F081F642FDDD}" presName="sibTrans" presStyleLbl="sibTrans2D1" presStyleIdx="0" presStyleCnt="0"/>
      <dgm:spPr/>
    </dgm:pt>
    <dgm:pt modelId="{5EACECF3-B820-491C-AD7A-BF9CF04B3DE3}" type="pres">
      <dgm:prSet presAssocID="{25C10787-FE09-4344-BDCF-611902AF5B28}" presName="compNode" presStyleCnt="0"/>
      <dgm:spPr/>
    </dgm:pt>
    <dgm:pt modelId="{6FB28583-3235-4AF5-A7FD-B7F863F30F00}" type="pres">
      <dgm:prSet presAssocID="{25C10787-FE09-4344-BDCF-611902AF5B28}" presName="iconBgRect" presStyleLbl="bgShp" presStyleIdx="2" presStyleCnt="3"/>
      <dgm:spPr/>
    </dgm:pt>
    <dgm:pt modelId="{4DC5DEFA-65BA-432F-8056-1CD04613CFFB}" type="pres">
      <dgm:prSet presAssocID="{25C10787-FE09-4344-BDCF-611902AF5B2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7D3FDA8-47E4-4781-8340-49457C07E14A}" type="pres">
      <dgm:prSet presAssocID="{25C10787-FE09-4344-BDCF-611902AF5B28}" presName="spaceRect" presStyleCnt="0"/>
      <dgm:spPr/>
    </dgm:pt>
    <dgm:pt modelId="{6E5AAA4E-6946-4A06-9AA8-173E56406D35}" type="pres">
      <dgm:prSet presAssocID="{25C10787-FE09-4344-BDCF-611902AF5B2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A63E805-2997-4686-8CD0-5A01A413503A}" type="presOf" srcId="{376D06A0-5C72-4645-A8D6-389B15CF738A}" destId="{B6AFDD0B-6E11-41AC-B4E4-19A9B6596285}" srcOrd="0" destOrd="0" presId="urn:microsoft.com/office/officeart/2018/2/layout/IconCircleList"/>
    <dgm:cxn modelId="{10AEEE2B-5B45-458D-B458-18B463B37E70}" type="presOf" srcId="{25C10787-FE09-4344-BDCF-611902AF5B28}" destId="{6E5AAA4E-6946-4A06-9AA8-173E56406D35}" srcOrd="0" destOrd="0" presId="urn:microsoft.com/office/officeart/2018/2/layout/IconCircleList"/>
    <dgm:cxn modelId="{6B4F1054-450A-4EBA-80FC-AE6D1F7DE8E9}" type="presOf" srcId="{6CB8669C-A287-47A5-B19C-5EA7984840F3}" destId="{3B0028BF-456C-4BC2-AFB5-7A1DC303CBED}" srcOrd="0" destOrd="0" presId="urn:microsoft.com/office/officeart/2018/2/layout/IconCircleList"/>
    <dgm:cxn modelId="{AFFCA980-BD81-4BD0-ACE4-2D021785C270}" type="presOf" srcId="{08C02BEF-A04B-4E62-B1B7-930B3EE87EE9}" destId="{411459EB-A15F-4B74-A759-614E313C8907}" srcOrd="0" destOrd="0" presId="urn:microsoft.com/office/officeart/2018/2/layout/IconCircleList"/>
    <dgm:cxn modelId="{D244158D-A8D2-4D56-A753-2EF505D07229}" type="presOf" srcId="{1BF77365-1C5F-4192-AA0F-0DB29FE23D26}" destId="{1CD96865-D765-4CF1-8020-73F1D15A11CA}" srcOrd="0" destOrd="0" presId="urn:microsoft.com/office/officeart/2018/2/layout/IconCircleList"/>
    <dgm:cxn modelId="{49E449AE-4234-47C8-B9BA-6A05867196CE}" srcId="{376D06A0-5C72-4645-A8D6-389B15CF738A}" destId="{1BF77365-1C5F-4192-AA0F-0DB29FE23D26}" srcOrd="1" destOrd="0" parTransId="{FD78573E-7745-45AD-BBB6-4149188FF4CF}" sibTransId="{E4392C4E-19D1-4937-8DE7-F081F642FDDD}"/>
    <dgm:cxn modelId="{F15DE0BA-3B6A-4015-B5E5-602379C58B7A}" type="presOf" srcId="{E4392C4E-19D1-4937-8DE7-F081F642FDDD}" destId="{10B15F7B-CD91-44DA-8456-DA18C1A953B8}" srcOrd="0" destOrd="0" presId="urn:microsoft.com/office/officeart/2018/2/layout/IconCircleList"/>
    <dgm:cxn modelId="{6E468BE9-BDEE-4FEC-85FE-E92BE4CB88C8}" srcId="{376D06A0-5C72-4645-A8D6-389B15CF738A}" destId="{08C02BEF-A04B-4E62-B1B7-930B3EE87EE9}" srcOrd="0" destOrd="0" parTransId="{A9CF9AC0-4311-4DBA-BDF9-BBF69E514BDF}" sibTransId="{6CB8669C-A287-47A5-B19C-5EA7984840F3}"/>
    <dgm:cxn modelId="{CCA55FFE-FD20-4815-8A97-CEE28F72BF39}" srcId="{376D06A0-5C72-4645-A8D6-389B15CF738A}" destId="{25C10787-FE09-4344-BDCF-611902AF5B28}" srcOrd="2" destOrd="0" parTransId="{7758C432-4B4F-4DEE-A88B-2501B1EAB1A4}" sibTransId="{CA1DDBF8-D618-442A-A666-31C8F1142656}"/>
    <dgm:cxn modelId="{0E1ED600-A399-4296-8983-2F2FAB3950D6}" type="presParOf" srcId="{B6AFDD0B-6E11-41AC-B4E4-19A9B6596285}" destId="{A0897088-CAC6-41BF-9A06-97BA0BAE4374}" srcOrd="0" destOrd="0" presId="urn:microsoft.com/office/officeart/2018/2/layout/IconCircleList"/>
    <dgm:cxn modelId="{00A9D052-5F77-49B5-BC7B-BDA5BF6F7F21}" type="presParOf" srcId="{A0897088-CAC6-41BF-9A06-97BA0BAE4374}" destId="{69258D1F-0537-448A-BFFB-B5FA5209C6DA}" srcOrd="0" destOrd="0" presId="urn:microsoft.com/office/officeart/2018/2/layout/IconCircleList"/>
    <dgm:cxn modelId="{B5E82E27-B151-4E32-B7E8-A321995E124B}" type="presParOf" srcId="{69258D1F-0537-448A-BFFB-B5FA5209C6DA}" destId="{802696E8-45F8-4A3A-912C-AFB8499AB475}" srcOrd="0" destOrd="0" presId="urn:microsoft.com/office/officeart/2018/2/layout/IconCircleList"/>
    <dgm:cxn modelId="{90A5B684-8418-4409-B7C1-7F2305187CD7}" type="presParOf" srcId="{69258D1F-0537-448A-BFFB-B5FA5209C6DA}" destId="{6EB039EE-7DBD-4BAD-ABCF-C0DE695CC778}" srcOrd="1" destOrd="0" presId="urn:microsoft.com/office/officeart/2018/2/layout/IconCircleList"/>
    <dgm:cxn modelId="{0DF93A3B-912E-4436-82CA-C3E71D8D7A5C}" type="presParOf" srcId="{69258D1F-0537-448A-BFFB-B5FA5209C6DA}" destId="{29A2937C-A74E-4AEF-9E6F-C6CB8CC1B3A0}" srcOrd="2" destOrd="0" presId="urn:microsoft.com/office/officeart/2018/2/layout/IconCircleList"/>
    <dgm:cxn modelId="{7B71E293-BC5D-46B3-9204-3B333AFFC86F}" type="presParOf" srcId="{69258D1F-0537-448A-BFFB-B5FA5209C6DA}" destId="{411459EB-A15F-4B74-A759-614E313C8907}" srcOrd="3" destOrd="0" presId="urn:microsoft.com/office/officeart/2018/2/layout/IconCircleList"/>
    <dgm:cxn modelId="{94C81609-2988-4BB1-B3DE-F6E12BF15812}" type="presParOf" srcId="{A0897088-CAC6-41BF-9A06-97BA0BAE4374}" destId="{3B0028BF-456C-4BC2-AFB5-7A1DC303CBED}" srcOrd="1" destOrd="0" presId="urn:microsoft.com/office/officeart/2018/2/layout/IconCircleList"/>
    <dgm:cxn modelId="{7AB2A9D3-A827-4C0F-AE7D-0DBF8F30A3CC}" type="presParOf" srcId="{A0897088-CAC6-41BF-9A06-97BA0BAE4374}" destId="{F42FC589-15C8-4F6E-AA62-D7D7E4D1C0E5}" srcOrd="2" destOrd="0" presId="urn:microsoft.com/office/officeart/2018/2/layout/IconCircleList"/>
    <dgm:cxn modelId="{1A775C9B-2C39-48A0-AB1F-41FD69D6035C}" type="presParOf" srcId="{F42FC589-15C8-4F6E-AA62-D7D7E4D1C0E5}" destId="{E1E07E90-9812-4C5D-94B9-311002176366}" srcOrd="0" destOrd="0" presId="urn:microsoft.com/office/officeart/2018/2/layout/IconCircleList"/>
    <dgm:cxn modelId="{E6B02642-9A23-48D3-AB05-5F8828BA1197}" type="presParOf" srcId="{F42FC589-15C8-4F6E-AA62-D7D7E4D1C0E5}" destId="{D0A98782-C300-44A7-A7FB-4D52BE12D2F6}" srcOrd="1" destOrd="0" presId="urn:microsoft.com/office/officeart/2018/2/layout/IconCircleList"/>
    <dgm:cxn modelId="{6D0E9D3E-0D98-4DE4-8E5A-49ADFBB61839}" type="presParOf" srcId="{F42FC589-15C8-4F6E-AA62-D7D7E4D1C0E5}" destId="{D4B7FA8A-64D4-443D-B157-2ED63C2507C5}" srcOrd="2" destOrd="0" presId="urn:microsoft.com/office/officeart/2018/2/layout/IconCircleList"/>
    <dgm:cxn modelId="{9326764D-A9AF-4375-8AD7-A8FB8858EFF6}" type="presParOf" srcId="{F42FC589-15C8-4F6E-AA62-D7D7E4D1C0E5}" destId="{1CD96865-D765-4CF1-8020-73F1D15A11CA}" srcOrd="3" destOrd="0" presId="urn:microsoft.com/office/officeart/2018/2/layout/IconCircleList"/>
    <dgm:cxn modelId="{7CFC7C1B-2CE3-4B00-ADF4-9EBD47E85B35}" type="presParOf" srcId="{A0897088-CAC6-41BF-9A06-97BA0BAE4374}" destId="{10B15F7B-CD91-44DA-8456-DA18C1A953B8}" srcOrd="3" destOrd="0" presId="urn:microsoft.com/office/officeart/2018/2/layout/IconCircleList"/>
    <dgm:cxn modelId="{73BE8267-B362-4CA4-BB6D-18454B6F67AE}" type="presParOf" srcId="{A0897088-CAC6-41BF-9A06-97BA0BAE4374}" destId="{5EACECF3-B820-491C-AD7A-BF9CF04B3DE3}" srcOrd="4" destOrd="0" presId="urn:microsoft.com/office/officeart/2018/2/layout/IconCircleList"/>
    <dgm:cxn modelId="{433F3D6C-BF61-4F3D-8BBC-214234A7AA5E}" type="presParOf" srcId="{5EACECF3-B820-491C-AD7A-BF9CF04B3DE3}" destId="{6FB28583-3235-4AF5-A7FD-B7F863F30F00}" srcOrd="0" destOrd="0" presId="urn:microsoft.com/office/officeart/2018/2/layout/IconCircleList"/>
    <dgm:cxn modelId="{23848A09-09ED-4134-8A90-90CBA8C4BB83}" type="presParOf" srcId="{5EACECF3-B820-491C-AD7A-BF9CF04B3DE3}" destId="{4DC5DEFA-65BA-432F-8056-1CD04613CFFB}" srcOrd="1" destOrd="0" presId="urn:microsoft.com/office/officeart/2018/2/layout/IconCircleList"/>
    <dgm:cxn modelId="{87AE1D0B-FEB5-4356-8E29-8631D3257F9F}" type="presParOf" srcId="{5EACECF3-B820-491C-AD7A-BF9CF04B3DE3}" destId="{17D3FDA8-47E4-4781-8340-49457C07E14A}" srcOrd="2" destOrd="0" presId="urn:microsoft.com/office/officeart/2018/2/layout/IconCircleList"/>
    <dgm:cxn modelId="{4129307E-68D5-4A53-B7C0-0C6FDA1CD6D0}" type="presParOf" srcId="{5EACECF3-B820-491C-AD7A-BF9CF04B3DE3}" destId="{6E5AAA4E-6946-4A06-9AA8-173E56406D3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C51414-9F11-44A4-A39C-6F78C17A3DD6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A7A4E21-69D5-4492-8CE9-CDA014AADC2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 </a:t>
          </a:r>
          <a:r>
            <a:rPr lang="en-US" b="1" dirty="0">
              <a:solidFill>
                <a:srgbClr val="92D050"/>
              </a:solidFill>
            </a:rPr>
            <a:t>dedicated officer </a:t>
          </a:r>
          <a:r>
            <a:rPr lang="en-US" dirty="0"/>
            <a:t>for privacy to help avoid attacks on people’s privacy</a:t>
          </a:r>
        </a:p>
      </dgm:t>
    </dgm:pt>
    <dgm:pt modelId="{1430869C-786B-4160-BE1B-01525AF65A92}" type="parTrans" cxnId="{40DCCE4E-F6D4-4C73-BF08-B1D71328D652}">
      <dgm:prSet/>
      <dgm:spPr/>
      <dgm:t>
        <a:bodyPr/>
        <a:lstStyle/>
        <a:p>
          <a:endParaRPr lang="en-US"/>
        </a:p>
      </dgm:t>
    </dgm:pt>
    <dgm:pt modelId="{13D80BFC-6847-4317-BCEB-E9AB559A0056}" type="sibTrans" cxnId="{40DCCE4E-F6D4-4C73-BF08-B1D71328D652}">
      <dgm:prSet/>
      <dgm:spPr/>
      <dgm:t>
        <a:bodyPr/>
        <a:lstStyle/>
        <a:p>
          <a:endParaRPr lang="en-US"/>
        </a:p>
      </dgm:t>
    </dgm:pt>
    <dgm:pt modelId="{C553BA86-7FB2-4E7A-99C5-99865E43A7B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Office is responsible for designing and implementing practices to </a:t>
          </a:r>
          <a:r>
            <a:rPr lang="en-US" dirty="0">
              <a:solidFill>
                <a:srgbClr val="92D050"/>
              </a:solidFill>
            </a:rPr>
            <a:t>protect user data</a:t>
          </a:r>
          <a:endParaRPr lang="en-US" dirty="0"/>
        </a:p>
      </dgm:t>
    </dgm:pt>
    <dgm:pt modelId="{7EBD4C9E-51F2-4B0E-A12E-5141384E476D}" type="parTrans" cxnId="{0D947615-6DC1-4C62-857F-63089DFBF242}">
      <dgm:prSet/>
      <dgm:spPr/>
      <dgm:t>
        <a:bodyPr/>
        <a:lstStyle/>
        <a:p>
          <a:endParaRPr lang="en-US"/>
        </a:p>
      </dgm:t>
    </dgm:pt>
    <dgm:pt modelId="{5803E6C9-861D-415E-8CEF-8B48F64A011A}" type="sibTrans" cxnId="{0D947615-6DC1-4C62-857F-63089DFBF242}">
      <dgm:prSet/>
      <dgm:spPr/>
      <dgm:t>
        <a:bodyPr/>
        <a:lstStyle/>
        <a:p>
          <a:endParaRPr lang="en-US"/>
        </a:p>
      </dgm:t>
    </dgm:pt>
    <dgm:pt modelId="{CE4CDC41-6136-4721-B5BE-9BFC8CD0F2C6}" type="pres">
      <dgm:prSet presAssocID="{D9C51414-9F11-44A4-A39C-6F78C17A3DD6}" presName="root" presStyleCnt="0">
        <dgm:presLayoutVars>
          <dgm:dir/>
          <dgm:resizeHandles val="exact"/>
        </dgm:presLayoutVars>
      </dgm:prSet>
      <dgm:spPr/>
    </dgm:pt>
    <dgm:pt modelId="{5CD5A379-8FD4-4D41-A4ED-F84C364A4169}" type="pres">
      <dgm:prSet presAssocID="{BA7A4E21-69D5-4492-8CE9-CDA014AADC21}" presName="compNode" presStyleCnt="0"/>
      <dgm:spPr/>
    </dgm:pt>
    <dgm:pt modelId="{DAD6D808-8A99-4AF7-965D-5AA11C1C1A2A}" type="pres">
      <dgm:prSet presAssocID="{BA7A4E21-69D5-4492-8CE9-CDA014AADC2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972E3EA-A0D8-4866-A20B-6AD79F89217F}" type="pres">
      <dgm:prSet presAssocID="{BA7A4E21-69D5-4492-8CE9-CDA014AADC21}" presName="iconSpace" presStyleCnt="0"/>
      <dgm:spPr/>
    </dgm:pt>
    <dgm:pt modelId="{CAC834D5-2A39-4701-9AF4-7D07B06467E1}" type="pres">
      <dgm:prSet presAssocID="{BA7A4E21-69D5-4492-8CE9-CDA014AADC21}" presName="parTx" presStyleLbl="revTx" presStyleIdx="0" presStyleCnt="4">
        <dgm:presLayoutVars>
          <dgm:chMax val="0"/>
          <dgm:chPref val="0"/>
        </dgm:presLayoutVars>
      </dgm:prSet>
      <dgm:spPr/>
    </dgm:pt>
    <dgm:pt modelId="{FE713655-4F5F-4E6D-BB81-FE4EE0C7A0BB}" type="pres">
      <dgm:prSet presAssocID="{BA7A4E21-69D5-4492-8CE9-CDA014AADC21}" presName="txSpace" presStyleCnt="0"/>
      <dgm:spPr/>
    </dgm:pt>
    <dgm:pt modelId="{B9FD2017-D8F5-4216-B978-09F71CD36E71}" type="pres">
      <dgm:prSet presAssocID="{BA7A4E21-69D5-4492-8CE9-CDA014AADC21}" presName="desTx" presStyleLbl="revTx" presStyleIdx="1" presStyleCnt="4">
        <dgm:presLayoutVars/>
      </dgm:prSet>
      <dgm:spPr/>
    </dgm:pt>
    <dgm:pt modelId="{88C00FFD-CBEB-4607-8D4C-F792D4FE9E2A}" type="pres">
      <dgm:prSet presAssocID="{13D80BFC-6847-4317-BCEB-E9AB559A0056}" presName="sibTrans" presStyleCnt="0"/>
      <dgm:spPr/>
    </dgm:pt>
    <dgm:pt modelId="{9E5260A3-47C0-4A9A-9ACB-93FE0E332F14}" type="pres">
      <dgm:prSet presAssocID="{C553BA86-7FB2-4E7A-99C5-99865E43A7BB}" presName="compNode" presStyleCnt="0"/>
      <dgm:spPr/>
    </dgm:pt>
    <dgm:pt modelId="{47C6F0D3-96ED-4A93-8DF4-F8CA1CABCB60}" type="pres">
      <dgm:prSet presAssocID="{C553BA86-7FB2-4E7A-99C5-99865E43A7B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567CEDC4-3042-4626-AD7A-49FA26E90F90}" type="pres">
      <dgm:prSet presAssocID="{C553BA86-7FB2-4E7A-99C5-99865E43A7BB}" presName="iconSpace" presStyleCnt="0"/>
      <dgm:spPr/>
    </dgm:pt>
    <dgm:pt modelId="{3A800119-F912-41D9-A3A3-CBACD67CE981}" type="pres">
      <dgm:prSet presAssocID="{C553BA86-7FB2-4E7A-99C5-99865E43A7BB}" presName="parTx" presStyleLbl="revTx" presStyleIdx="2" presStyleCnt="4">
        <dgm:presLayoutVars>
          <dgm:chMax val="0"/>
          <dgm:chPref val="0"/>
        </dgm:presLayoutVars>
      </dgm:prSet>
      <dgm:spPr/>
    </dgm:pt>
    <dgm:pt modelId="{865E9198-6886-427E-905D-7B0DBC32C9A7}" type="pres">
      <dgm:prSet presAssocID="{C553BA86-7FB2-4E7A-99C5-99865E43A7BB}" presName="txSpace" presStyleCnt="0"/>
      <dgm:spPr/>
    </dgm:pt>
    <dgm:pt modelId="{965099AA-C38A-462B-AE59-F7D79E5572C0}" type="pres">
      <dgm:prSet presAssocID="{C553BA86-7FB2-4E7A-99C5-99865E43A7BB}" presName="desTx" presStyleLbl="revTx" presStyleIdx="3" presStyleCnt="4">
        <dgm:presLayoutVars/>
      </dgm:prSet>
      <dgm:spPr/>
    </dgm:pt>
  </dgm:ptLst>
  <dgm:cxnLst>
    <dgm:cxn modelId="{0D947615-6DC1-4C62-857F-63089DFBF242}" srcId="{D9C51414-9F11-44A4-A39C-6F78C17A3DD6}" destId="{C553BA86-7FB2-4E7A-99C5-99865E43A7BB}" srcOrd="1" destOrd="0" parTransId="{7EBD4C9E-51F2-4B0E-A12E-5141384E476D}" sibTransId="{5803E6C9-861D-415E-8CEF-8B48F64A011A}"/>
    <dgm:cxn modelId="{40DCCE4E-F6D4-4C73-BF08-B1D71328D652}" srcId="{D9C51414-9F11-44A4-A39C-6F78C17A3DD6}" destId="{BA7A4E21-69D5-4492-8CE9-CDA014AADC21}" srcOrd="0" destOrd="0" parTransId="{1430869C-786B-4160-BE1B-01525AF65A92}" sibTransId="{13D80BFC-6847-4317-BCEB-E9AB559A0056}"/>
    <dgm:cxn modelId="{61D8C250-29B4-4D47-9B0F-7B65695E8FC9}" type="presOf" srcId="{C553BA86-7FB2-4E7A-99C5-99865E43A7BB}" destId="{3A800119-F912-41D9-A3A3-CBACD67CE981}" srcOrd="0" destOrd="0" presId="urn:microsoft.com/office/officeart/2018/2/layout/IconLabelDescriptionList"/>
    <dgm:cxn modelId="{BEDBF9C7-10D2-4376-8FF0-46F18959B75A}" type="presOf" srcId="{BA7A4E21-69D5-4492-8CE9-CDA014AADC21}" destId="{CAC834D5-2A39-4701-9AF4-7D07B06467E1}" srcOrd="0" destOrd="0" presId="urn:microsoft.com/office/officeart/2018/2/layout/IconLabelDescriptionList"/>
    <dgm:cxn modelId="{D4333BEF-5FEE-4733-9A67-923FA1F20E46}" type="presOf" srcId="{D9C51414-9F11-44A4-A39C-6F78C17A3DD6}" destId="{CE4CDC41-6136-4721-B5BE-9BFC8CD0F2C6}" srcOrd="0" destOrd="0" presId="urn:microsoft.com/office/officeart/2018/2/layout/IconLabelDescriptionList"/>
    <dgm:cxn modelId="{19C47E09-209C-478C-B58C-1FFE85F7F37B}" type="presParOf" srcId="{CE4CDC41-6136-4721-B5BE-9BFC8CD0F2C6}" destId="{5CD5A379-8FD4-4D41-A4ED-F84C364A4169}" srcOrd="0" destOrd="0" presId="urn:microsoft.com/office/officeart/2018/2/layout/IconLabelDescriptionList"/>
    <dgm:cxn modelId="{F25B5591-7604-42A2-B813-B728FE12C831}" type="presParOf" srcId="{5CD5A379-8FD4-4D41-A4ED-F84C364A4169}" destId="{DAD6D808-8A99-4AF7-965D-5AA11C1C1A2A}" srcOrd="0" destOrd="0" presId="urn:microsoft.com/office/officeart/2018/2/layout/IconLabelDescriptionList"/>
    <dgm:cxn modelId="{D68AD98D-93E1-4F57-A0A8-DC36F62A7F12}" type="presParOf" srcId="{5CD5A379-8FD4-4D41-A4ED-F84C364A4169}" destId="{0972E3EA-A0D8-4866-A20B-6AD79F89217F}" srcOrd="1" destOrd="0" presId="urn:microsoft.com/office/officeart/2018/2/layout/IconLabelDescriptionList"/>
    <dgm:cxn modelId="{C06D0A0F-6F5F-4D7D-9CFC-5785DF67B322}" type="presParOf" srcId="{5CD5A379-8FD4-4D41-A4ED-F84C364A4169}" destId="{CAC834D5-2A39-4701-9AF4-7D07B06467E1}" srcOrd="2" destOrd="0" presId="urn:microsoft.com/office/officeart/2018/2/layout/IconLabelDescriptionList"/>
    <dgm:cxn modelId="{5BAC7C79-0B4E-403E-8986-3925E2EAF8CB}" type="presParOf" srcId="{5CD5A379-8FD4-4D41-A4ED-F84C364A4169}" destId="{FE713655-4F5F-4E6D-BB81-FE4EE0C7A0BB}" srcOrd="3" destOrd="0" presId="urn:microsoft.com/office/officeart/2018/2/layout/IconLabelDescriptionList"/>
    <dgm:cxn modelId="{88920965-D2A5-4076-9A32-B5168748EFFA}" type="presParOf" srcId="{5CD5A379-8FD4-4D41-A4ED-F84C364A4169}" destId="{B9FD2017-D8F5-4216-B978-09F71CD36E71}" srcOrd="4" destOrd="0" presId="urn:microsoft.com/office/officeart/2018/2/layout/IconLabelDescriptionList"/>
    <dgm:cxn modelId="{ED394485-1271-446E-BF2B-A267D8169116}" type="presParOf" srcId="{CE4CDC41-6136-4721-B5BE-9BFC8CD0F2C6}" destId="{88C00FFD-CBEB-4607-8D4C-F792D4FE9E2A}" srcOrd="1" destOrd="0" presId="urn:microsoft.com/office/officeart/2018/2/layout/IconLabelDescriptionList"/>
    <dgm:cxn modelId="{B06AF4DF-CAC7-404E-98F5-B7BF964C3B3A}" type="presParOf" srcId="{CE4CDC41-6136-4721-B5BE-9BFC8CD0F2C6}" destId="{9E5260A3-47C0-4A9A-9ACB-93FE0E332F14}" srcOrd="2" destOrd="0" presId="urn:microsoft.com/office/officeart/2018/2/layout/IconLabelDescriptionList"/>
    <dgm:cxn modelId="{D51B0989-532B-4856-87CB-1D6E9843FA9C}" type="presParOf" srcId="{9E5260A3-47C0-4A9A-9ACB-93FE0E332F14}" destId="{47C6F0D3-96ED-4A93-8DF4-F8CA1CABCB60}" srcOrd="0" destOrd="0" presId="urn:microsoft.com/office/officeart/2018/2/layout/IconLabelDescriptionList"/>
    <dgm:cxn modelId="{8A0DAC1B-6EBE-482E-B14B-6D693200FDF0}" type="presParOf" srcId="{9E5260A3-47C0-4A9A-9ACB-93FE0E332F14}" destId="{567CEDC4-3042-4626-AD7A-49FA26E90F90}" srcOrd="1" destOrd="0" presId="urn:microsoft.com/office/officeart/2018/2/layout/IconLabelDescriptionList"/>
    <dgm:cxn modelId="{FDE14C19-E87F-43AF-85CA-5E5236653B0B}" type="presParOf" srcId="{9E5260A3-47C0-4A9A-9ACB-93FE0E332F14}" destId="{3A800119-F912-41D9-A3A3-CBACD67CE981}" srcOrd="2" destOrd="0" presId="urn:microsoft.com/office/officeart/2018/2/layout/IconLabelDescriptionList"/>
    <dgm:cxn modelId="{4FCA7F83-45AB-47E7-9AE3-9C8D3D52459E}" type="presParOf" srcId="{9E5260A3-47C0-4A9A-9ACB-93FE0E332F14}" destId="{865E9198-6886-427E-905D-7B0DBC32C9A7}" srcOrd="3" destOrd="0" presId="urn:microsoft.com/office/officeart/2018/2/layout/IconLabelDescriptionList"/>
    <dgm:cxn modelId="{C9C18837-2263-4512-A35A-F0ED33036B41}" type="presParOf" srcId="{9E5260A3-47C0-4A9A-9ACB-93FE0E332F14}" destId="{965099AA-C38A-462B-AE59-F7D79E5572C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6D0DB9-E0DD-4D28-9ABA-AA00FBB2D091}" type="doc">
      <dgm:prSet loTypeId="urn:microsoft.com/office/officeart/2005/8/layout/default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ECD369F-9565-49D2-9651-45CAE89CEC1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rgbClr val="002060"/>
              </a:solidFill>
            </a:rPr>
            <a:t>Enforce Laws and Policies</a:t>
          </a:r>
        </a:p>
      </dgm:t>
    </dgm:pt>
    <dgm:pt modelId="{3D5F9B3B-D113-45F1-8FED-9A8AEEADAE17}" type="parTrans" cxnId="{3BE6E979-372D-466B-B507-B6483B12381C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5212B955-7A3C-4A4B-8F98-41FE0CB7DB5E}" type="sibTrans" cxnId="{3BE6E979-372D-466B-B507-B6483B12381C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D2F741CB-F992-43D4-82FB-EBCBCDFD34F1}">
      <dgm:prSet/>
      <dgm:spPr/>
      <dgm:t>
        <a:bodyPr/>
        <a:lstStyle/>
        <a:p>
          <a:r>
            <a:rPr lang="en-US" dirty="0">
              <a:solidFill>
                <a:srgbClr val="002060"/>
              </a:solidFill>
            </a:rPr>
            <a:t>Anonymize Data</a:t>
          </a:r>
        </a:p>
      </dgm:t>
    </dgm:pt>
    <dgm:pt modelId="{F71EAD90-6048-4A94-901D-A8AA8BA16429}" type="parTrans" cxnId="{BCCD313E-0913-404E-A8D3-A620756CB66E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57FFEC5C-2427-460B-B56A-049FC29C3061}" type="sibTrans" cxnId="{BCCD313E-0913-404E-A8D3-A620756CB66E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5572EFDF-D47F-4BF8-B750-C6C73A98FCDF}">
      <dgm:prSet/>
      <dgm:spPr/>
      <dgm:t>
        <a:bodyPr/>
        <a:lstStyle/>
        <a:p>
          <a:r>
            <a:rPr lang="en-US">
              <a:solidFill>
                <a:srgbClr val="002060"/>
              </a:solidFill>
            </a:rPr>
            <a:t>Notify about Data Collection</a:t>
          </a:r>
          <a:endParaRPr lang="en-US" dirty="0">
            <a:solidFill>
              <a:srgbClr val="002060"/>
            </a:solidFill>
          </a:endParaRPr>
        </a:p>
      </dgm:t>
    </dgm:pt>
    <dgm:pt modelId="{C13F05F3-4890-4274-B739-60E4515FC360}" type="parTrans" cxnId="{0006E0B3-64F8-4B60-81CF-7F83A5E988D0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1F1F2FB9-13EB-4178-A976-854AE93755ED}" type="sibTrans" cxnId="{0006E0B3-64F8-4B60-81CF-7F83A5E988D0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740A832F-3177-4B44-9045-DBC379D582D7}">
      <dgm:prSet/>
      <dgm:spPr/>
      <dgm:t>
        <a:bodyPr/>
        <a:lstStyle/>
        <a:p>
          <a:r>
            <a:rPr lang="en-US" dirty="0">
              <a:solidFill>
                <a:srgbClr val="002060"/>
              </a:solidFill>
            </a:rPr>
            <a:t>Publish Technical Details</a:t>
          </a:r>
        </a:p>
      </dgm:t>
    </dgm:pt>
    <dgm:pt modelId="{06B80361-1A10-4B1D-9438-B7F4F040FFA6}" type="parTrans" cxnId="{9BA248B4-15D4-4B10-9C79-AEEAAD2FEDE9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9118C8AF-8A83-4D9F-94D3-38D1392932B3}" type="sibTrans" cxnId="{9BA248B4-15D4-4B10-9C79-AEEAAD2FEDE9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895920CC-385A-45CA-B324-059C770FCFEF}">
      <dgm:prSet/>
      <dgm:spPr/>
      <dgm:t>
        <a:bodyPr/>
        <a:lstStyle/>
        <a:p>
          <a:r>
            <a:rPr lang="en-US" b="1" dirty="0">
              <a:solidFill>
                <a:srgbClr val="002060"/>
              </a:solidFill>
            </a:rPr>
            <a:t>Some Responsibilities:</a:t>
          </a:r>
        </a:p>
      </dgm:t>
    </dgm:pt>
    <dgm:pt modelId="{A71F3035-9224-40FF-B7CE-D2CB73B40991}" type="parTrans" cxnId="{6210BA6E-FF5E-4E5A-8CF4-49133C722058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FBBBBD10-0621-4F91-AF1A-4E5F7242237D}" type="sibTrans" cxnId="{6210BA6E-FF5E-4E5A-8CF4-49133C722058}">
      <dgm:prSet/>
      <dgm:spPr/>
      <dgm:t>
        <a:bodyPr/>
        <a:lstStyle/>
        <a:p>
          <a:endParaRPr lang="en-US">
            <a:solidFill>
              <a:srgbClr val="002060"/>
            </a:solidFill>
          </a:endParaRPr>
        </a:p>
      </dgm:t>
    </dgm:pt>
    <dgm:pt modelId="{91ED92DB-0E7F-4964-B3F3-1A4A671FA8BD}" type="pres">
      <dgm:prSet presAssocID="{F16D0DB9-E0DD-4D28-9ABA-AA00FBB2D091}" presName="diagram" presStyleCnt="0">
        <dgm:presLayoutVars>
          <dgm:dir/>
          <dgm:resizeHandles val="exact"/>
        </dgm:presLayoutVars>
      </dgm:prSet>
      <dgm:spPr/>
    </dgm:pt>
    <dgm:pt modelId="{0BE546BD-C26C-4878-8378-D8F6106D7C5C}" type="pres">
      <dgm:prSet presAssocID="{1ECD369F-9565-49D2-9651-45CAE89CEC1C}" presName="node" presStyleLbl="node1" presStyleIdx="0" presStyleCnt="5">
        <dgm:presLayoutVars>
          <dgm:bulletEnabled val="1"/>
        </dgm:presLayoutVars>
      </dgm:prSet>
      <dgm:spPr/>
    </dgm:pt>
    <dgm:pt modelId="{BC5DE32E-208A-4744-8B2E-E1EE5BDA964D}" type="pres">
      <dgm:prSet presAssocID="{5212B955-7A3C-4A4B-8F98-41FE0CB7DB5E}" presName="sibTrans" presStyleCnt="0"/>
      <dgm:spPr/>
    </dgm:pt>
    <dgm:pt modelId="{61657AF3-025F-4DC1-B7FA-D58E10442144}" type="pres">
      <dgm:prSet presAssocID="{D2F741CB-F992-43D4-82FB-EBCBCDFD34F1}" presName="node" presStyleLbl="node1" presStyleIdx="1" presStyleCnt="5">
        <dgm:presLayoutVars>
          <dgm:bulletEnabled val="1"/>
        </dgm:presLayoutVars>
      </dgm:prSet>
      <dgm:spPr/>
    </dgm:pt>
    <dgm:pt modelId="{6169AD68-91B5-45B6-9485-4C94C7D7824D}" type="pres">
      <dgm:prSet presAssocID="{57FFEC5C-2427-460B-B56A-049FC29C3061}" presName="sibTrans" presStyleCnt="0"/>
      <dgm:spPr/>
    </dgm:pt>
    <dgm:pt modelId="{42DE768F-67D3-4346-AF76-D7F346CB8589}" type="pres">
      <dgm:prSet presAssocID="{5572EFDF-D47F-4BF8-B750-C6C73A98FCDF}" presName="node" presStyleLbl="node1" presStyleIdx="2" presStyleCnt="5">
        <dgm:presLayoutVars>
          <dgm:bulletEnabled val="1"/>
        </dgm:presLayoutVars>
      </dgm:prSet>
      <dgm:spPr/>
    </dgm:pt>
    <dgm:pt modelId="{F585FF6B-1000-49BE-9CBB-2ECF291358A4}" type="pres">
      <dgm:prSet presAssocID="{1F1F2FB9-13EB-4178-A976-854AE93755ED}" presName="sibTrans" presStyleCnt="0"/>
      <dgm:spPr/>
    </dgm:pt>
    <dgm:pt modelId="{43DBA1F0-F4A4-462D-B4E3-E6B56F7C3251}" type="pres">
      <dgm:prSet presAssocID="{740A832F-3177-4B44-9045-DBC379D582D7}" presName="node" presStyleLbl="node1" presStyleIdx="3" presStyleCnt="5">
        <dgm:presLayoutVars>
          <dgm:bulletEnabled val="1"/>
        </dgm:presLayoutVars>
      </dgm:prSet>
      <dgm:spPr/>
    </dgm:pt>
    <dgm:pt modelId="{EEC9ACC7-7374-4E45-891A-9863EF1E04C4}" type="pres">
      <dgm:prSet presAssocID="{9118C8AF-8A83-4D9F-94D3-38D1392932B3}" presName="sibTrans" presStyleCnt="0"/>
      <dgm:spPr/>
    </dgm:pt>
    <dgm:pt modelId="{6DDB705B-31DC-480F-BBBB-6E395D8AB8A5}" type="pres">
      <dgm:prSet presAssocID="{895920CC-385A-45CA-B324-059C770FCFEF}" presName="node" presStyleLbl="node1" presStyleIdx="4" presStyleCnt="5" custLinFactY="-135114" custLinFactNeighborX="3522" custLinFactNeighborY="-200000">
        <dgm:presLayoutVars>
          <dgm:bulletEnabled val="1"/>
        </dgm:presLayoutVars>
      </dgm:prSet>
      <dgm:spPr/>
    </dgm:pt>
  </dgm:ptLst>
  <dgm:cxnLst>
    <dgm:cxn modelId="{8AA8DF22-E4C4-4A12-A1F3-8ED296612745}" type="presOf" srcId="{740A832F-3177-4B44-9045-DBC379D582D7}" destId="{43DBA1F0-F4A4-462D-B4E3-E6B56F7C3251}" srcOrd="0" destOrd="0" presId="urn:microsoft.com/office/officeart/2005/8/layout/default"/>
    <dgm:cxn modelId="{800CA031-2C50-470E-B29C-AEFCEC349A72}" type="presOf" srcId="{5572EFDF-D47F-4BF8-B750-C6C73A98FCDF}" destId="{42DE768F-67D3-4346-AF76-D7F346CB8589}" srcOrd="0" destOrd="0" presId="urn:microsoft.com/office/officeart/2005/8/layout/default"/>
    <dgm:cxn modelId="{BCCD313E-0913-404E-A8D3-A620756CB66E}" srcId="{F16D0DB9-E0DD-4D28-9ABA-AA00FBB2D091}" destId="{D2F741CB-F992-43D4-82FB-EBCBCDFD34F1}" srcOrd="1" destOrd="0" parTransId="{F71EAD90-6048-4A94-901D-A8AA8BA16429}" sibTransId="{57FFEC5C-2427-460B-B56A-049FC29C3061}"/>
    <dgm:cxn modelId="{C84C5647-4259-42E2-A4E6-F7FD3AAB2CDB}" type="presOf" srcId="{D2F741CB-F992-43D4-82FB-EBCBCDFD34F1}" destId="{61657AF3-025F-4DC1-B7FA-D58E10442144}" srcOrd="0" destOrd="0" presId="urn:microsoft.com/office/officeart/2005/8/layout/default"/>
    <dgm:cxn modelId="{6210BA6E-FF5E-4E5A-8CF4-49133C722058}" srcId="{F16D0DB9-E0DD-4D28-9ABA-AA00FBB2D091}" destId="{895920CC-385A-45CA-B324-059C770FCFEF}" srcOrd="4" destOrd="0" parTransId="{A71F3035-9224-40FF-B7CE-D2CB73B40991}" sibTransId="{FBBBBD10-0621-4F91-AF1A-4E5F7242237D}"/>
    <dgm:cxn modelId="{3BE6E979-372D-466B-B507-B6483B12381C}" srcId="{F16D0DB9-E0DD-4D28-9ABA-AA00FBB2D091}" destId="{1ECD369F-9565-49D2-9651-45CAE89CEC1C}" srcOrd="0" destOrd="0" parTransId="{3D5F9B3B-D113-45F1-8FED-9A8AEEADAE17}" sibTransId="{5212B955-7A3C-4A4B-8F98-41FE0CB7DB5E}"/>
    <dgm:cxn modelId="{3E1E0499-603D-44C6-97D3-6449D43FB699}" type="presOf" srcId="{F16D0DB9-E0DD-4D28-9ABA-AA00FBB2D091}" destId="{91ED92DB-0E7F-4964-B3F3-1A4A671FA8BD}" srcOrd="0" destOrd="0" presId="urn:microsoft.com/office/officeart/2005/8/layout/default"/>
    <dgm:cxn modelId="{0006E0B3-64F8-4B60-81CF-7F83A5E988D0}" srcId="{F16D0DB9-E0DD-4D28-9ABA-AA00FBB2D091}" destId="{5572EFDF-D47F-4BF8-B750-C6C73A98FCDF}" srcOrd="2" destOrd="0" parTransId="{C13F05F3-4890-4274-B739-60E4515FC360}" sibTransId="{1F1F2FB9-13EB-4178-A976-854AE93755ED}"/>
    <dgm:cxn modelId="{9BA248B4-15D4-4B10-9C79-AEEAAD2FEDE9}" srcId="{F16D0DB9-E0DD-4D28-9ABA-AA00FBB2D091}" destId="{740A832F-3177-4B44-9045-DBC379D582D7}" srcOrd="3" destOrd="0" parTransId="{06B80361-1A10-4B1D-9438-B7F4F040FFA6}" sibTransId="{9118C8AF-8A83-4D9F-94D3-38D1392932B3}"/>
    <dgm:cxn modelId="{2D34ADD3-97B7-49EB-AE30-8780440B576B}" type="presOf" srcId="{1ECD369F-9565-49D2-9651-45CAE89CEC1C}" destId="{0BE546BD-C26C-4878-8378-D8F6106D7C5C}" srcOrd="0" destOrd="0" presId="urn:microsoft.com/office/officeart/2005/8/layout/default"/>
    <dgm:cxn modelId="{91E822DA-F41F-41EF-A09A-F7F3121044DE}" type="presOf" srcId="{895920CC-385A-45CA-B324-059C770FCFEF}" destId="{6DDB705B-31DC-480F-BBBB-6E395D8AB8A5}" srcOrd="0" destOrd="0" presId="urn:microsoft.com/office/officeart/2005/8/layout/default"/>
    <dgm:cxn modelId="{2F31C7A9-1F92-496E-A2A0-530535E882A1}" type="presParOf" srcId="{91ED92DB-0E7F-4964-B3F3-1A4A671FA8BD}" destId="{0BE546BD-C26C-4878-8378-D8F6106D7C5C}" srcOrd="0" destOrd="0" presId="urn:microsoft.com/office/officeart/2005/8/layout/default"/>
    <dgm:cxn modelId="{973FB6C7-04A9-44E2-8EFF-123A9577012C}" type="presParOf" srcId="{91ED92DB-0E7F-4964-B3F3-1A4A671FA8BD}" destId="{BC5DE32E-208A-4744-8B2E-E1EE5BDA964D}" srcOrd="1" destOrd="0" presId="urn:microsoft.com/office/officeart/2005/8/layout/default"/>
    <dgm:cxn modelId="{22BB0B1F-D8FA-47C3-9E0B-B196A63FB13D}" type="presParOf" srcId="{91ED92DB-0E7F-4964-B3F3-1A4A671FA8BD}" destId="{61657AF3-025F-4DC1-B7FA-D58E10442144}" srcOrd="2" destOrd="0" presId="urn:microsoft.com/office/officeart/2005/8/layout/default"/>
    <dgm:cxn modelId="{108D3567-1F34-4EC8-9405-B6BC0420B8EA}" type="presParOf" srcId="{91ED92DB-0E7F-4964-B3F3-1A4A671FA8BD}" destId="{6169AD68-91B5-45B6-9485-4C94C7D7824D}" srcOrd="3" destOrd="0" presId="urn:microsoft.com/office/officeart/2005/8/layout/default"/>
    <dgm:cxn modelId="{BBFC296A-1728-41E4-B32D-C319B4243776}" type="presParOf" srcId="{91ED92DB-0E7F-4964-B3F3-1A4A671FA8BD}" destId="{42DE768F-67D3-4346-AF76-D7F346CB8589}" srcOrd="4" destOrd="0" presId="urn:microsoft.com/office/officeart/2005/8/layout/default"/>
    <dgm:cxn modelId="{FD48146C-897A-40C0-8FC1-47DBB00D937C}" type="presParOf" srcId="{91ED92DB-0E7F-4964-B3F3-1A4A671FA8BD}" destId="{F585FF6B-1000-49BE-9CBB-2ECF291358A4}" srcOrd="5" destOrd="0" presId="urn:microsoft.com/office/officeart/2005/8/layout/default"/>
    <dgm:cxn modelId="{2CFFB1F9-C20E-4664-A3F6-E3FB8E7D456D}" type="presParOf" srcId="{91ED92DB-0E7F-4964-B3F3-1A4A671FA8BD}" destId="{43DBA1F0-F4A4-462D-B4E3-E6B56F7C3251}" srcOrd="6" destOrd="0" presId="urn:microsoft.com/office/officeart/2005/8/layout/default"/>
    <dgm:cxn modelId="{BA392DA6-DC9B-4C56-B387-5AB79BE59708}" type="presParOf" srcId="{91ED92DB-0E7F-4964-B3F3-1A4A671FA8BD}" destId="{EEC9ACC7-7374-4E45-891A-9863EF1E04C4}" srcOrd="7" destOrd="0" presId="urn:microsoft.com/office/officeart/2005/8/layout/default"/>
    <dgm:cxn modelId="{2B754663-E4FE-4C72-ADFA-32BC6A80CB61}" type="presParOf" srcId="{91ED92DB-0E7F-4964-B3F3-1A4A671FA8BD}" destId="{6DDB705B-31DC-480F-BBBB-6E395D8AB8A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8C3C6C-CB4D-4288-ABD5-253C2C0DE54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7B26539-1280-4EA2-87B6-F54111B9DE0D}">
      <dgm:prSet/>
      <dgm:spPr/>
      <dgm:t>
        <a:bodyPr/>
        <a:lstStyle/>
        <a:p>
          <a:r>
            <a:rPr lang="en-US" dirty="0"/>
            <a:t>Chief Privacy Officer (CPO) has been a </a:t>
          </a:r>
          <a:r>
            <a:rPr lang="en-US" b="1" dirty="0">
              <a:solidFill>
                <a:srgbClr val="92D050"/>
              </a:solidFill>
            </a:rPr>
            <a:t>significant success </a:t>
          </a:r>
          <a:r>
            <a:rPr lang="en-US" dirty="0"/>
            <a:t>in the industry</a:t>
          </a:r>
        </a:p>
      </dgm:t>
    </dgm:pt>
    <dgm:pt modelId="{75DE3C04-2FBD-4289-8748-18F8193CF19F}" type="parTrans" cxnId="{FB5A0E94-56B7-4651-986E-5F97E9AC9E97}">
      <dgm:prSet/>
      <dgm:spPr/>
      <dgm:t>
        <a:bodyPr/>
        <a:lstStyle/>
        <a:p>
          <a:endParaRPr lang="en-US"/>
        </a:p>
      </dgm:t>
    </dgm:pt>
    <dgm:pt modelId="{25BCDE98-FDA3-4B2F-8B14-9F91BACA9514}" type="sibTrans" cxnId="{FB5A0E94-56B7-4651-986E-5F97E9AC9E97}">
      <dgm:prSet/>
      <dgm:spPr/>
      <dgm:t>
        <a:bodyPr/>
        <a:lstStyle/>
        <a:p>
          <a:endParaRPr lang="en-US"/>
        </a:p>
      </dgm:t>
    </dgm:pt>
    <dgm:pt modelId="{8E9E847B-94C8-407B-9FDF-91D014516342}">
      <dgm:prSet/>
      <dgm:spPr/>
      <dgm:t>
        <a:bodyPr/>
        <a:lstStyle/>
        <a:p>
          <a:r>
            <a:rPr lang="en-US" dirty="0"/>
            <a:t>Evaluate CPO’s </a:t>
          </a:r>
          <a:r>
            <a:rPr lang="en-US" b="1" dirty="0">
              <a:solidFill>
                <a:srgbClr val="92D050"/>
              </a:solidFill>
            </a:rPr>
            <a:t>impact on public privacy sentiment </a:t>
          </a:r>
          <a:r>
            <a:rPr lang="en-US" dirty="0"/>
            <a:t>for smart cities</a:t>
          </a:r>
        </a:p>
      </dgm:t>
    </dgm:pt>
    <dgm:pt modelId="{89F88B91-B4EC-46CF-BC33-B106BDC066F5}" type="parTrans" cxnId="{621C50E9-3B4E-4292-9CEE-6E8A877C3EEB}">
      <dgm:prSet/>
      <dgm:spPr/>
      <dgm:t>
        <a:bodyPr/>
        <a:lstStyle/>
        <a:p>
          <a:endParaRPr lang="en-US"/>
        </a:p>
      </dgm:t>
    </dgm:pt>
    <dgm:pt modelId="{5AAE99F8-DAE0-4425-AEB0-3BBC49A8906C}" type="sibTrans" cxnId="{621C50E9-3B4E-4292-9CEE-6E8A877C3EEB}">
      <dgm:prSet/>
      <dgm:spPr/>
      <dgm:t>
        <a:bodyPr/>
        <a:lstStyle/>
        <a:p>
          <a:endParaRPr lang="en-US"/>
        </a:p>
      </dgm:t>
    </dgm:pt>
    <dgm:pt modelId="{2D2A164B-D6AD-40E9-A446-D81AA4EE2E06}" type="pres">
      <dgm:prSet presAssocID="{3E8C3C6C-CB4D-4288-ABD5-253C2C0DE54B}" presName="root" presStyleCnt="0">
        <dgm:presLayoutVars>
          <dgm:dir/>
          <dgm:resizeHandles val="exact"/>
        </dgm:presLayoutVars>
      </dgm:prSet>
      <dgm:spPr/>
    </dgm:pt>
    <dgm:pt modelId="{029D1FF2-E91A-4DAE-8275-167AB847517A}" type="pres">
      <dgm:prSet presAssocID="{57B26539-1280-4EA2-87B6-F54111B9DE0D}" presName="compNode" presStyleCnt="0"/>
      <dgm:spPr/>
    </dgm:pt>
    <dgm:pt modelId="{C27B19E7-A750-445E-9EC8-A9B4AA60BE42}" type="pres">
      <dgm:prSet presAssocID="{57B26539-1280-4EA2-87B6-F54111B9DE0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1B305E93-41F7-4D96-B35C-2DB6446E8AF8}" type="pres">
      <dgm:prSet presAssocID="{57B26539-1280-4EA2-87B6-F54111B9DE0D}" presName="spaceRect" presStyleCnt="0"/>
      <dgm:spPr/>
    </dgm:pt>
    <dgm:pt modelId="{412233C4-B9FA-4A0D-907D-A21692259D34}" type="pres">
      <dgm:prSet presAssocID="{57B26539-1280-4EA2-87B6-F54111B9DE0D}" presName="textRect" presStyleLbl="revTx" presStyleIdx="0" presStyleCnt="2">
        <dgm:presLayoutVars>
          <dgm:chMax val="1"/>
          <dgm:chPref val="1"/>
        </dgm:presLayoutVars>
      </dgm:prSet>
      <dgm:spPr/>
    </dgm:pt>
    <dgm:pt modelId="{6855C43B-9ED7-4502-A914-5F9F494B376A}" type="pres">
      <dgm:prSet presAssocID="{25BCDE98-FDA3-4B2F-8B14-9F91BACA9514}" presName="sibTrans" presStyleCnt="0"/>
      <dgm:spPr/>
    </dgm:pt>
    <dgm:pt modelId="{BEDEFB20-F709-43C3-9587-03C2A516B92D}" type="pres">
      <dgm:prSet presAssocID="{8E9E847B-94C8-407B-9FDF-91D014516342}" presName="compNode" presStyleCnt="0"/>
      <dgm:spPr/>
    </dgm:pt>
    <dgm:pt modelId="{32420FDE-D56C-488C-AEC0-D6C2A22BAF8D}" type="pres">
      <dgm:prSet presAssocID="{8E9E847B-94C8-407B-9FDF-91D01451634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C1BC7629-F06D-452E-874D-370650966EA1}" type="pres">
      <dgm:prSet presAssocID="{8E9E847B-94C8-407B-9FDF-91D014516342}" presName="spaceRect" presStyleCnt="0"/>
      <dgm:spPr/>
    </dgm:pt>
    <dgm:pt modelId="{45C1F66E-0938-4355-B950-8BCB7B4A5C1D}" type="pres">
      <dgm:prSet presAssocID="{8E9E847B-94C8-407B-9FDF-91D01451634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CBE771C-E09C-46E3-B77A-2E48D575461C}" type="presOf" srcId="{8E9E847B-94C8-407B-9FDF-91D014516342}" destId="{45C1F66E-0938-4355-B950-8BCB7B4A5C1D}" srcOrd="0" destOrd="0" presId="urn:microsoft.com/office/officeart/2018/2/layout/IconLabelList"/>
    <dgm:cxn modelId="{8C2C8C1D-74F7-4BAB-813D-9A99FA9A3244}" type="presOf" srcId="{3E8C3C6C-CB4D-4288-ABD5-253C2C0DE54B}" destId="{2D2A164B-D6AD-40E9-A446-D81AA4EE2E06}" srcOrd="0" destOrd="0" presId="urn:microsoft.com/office/officeart/2018/2/layout/IconLabelList"/>
    <dgm:cxn modelId="{FB5A0E94-56B7-4651-986E-5F97E9AC9E97}" srcId="{3E8C3C6C-CB4D-4288-ABD5-253C2C0DE54B}" destId="{57B26539-1280-4EA2-87B6-F54111B9DE0D}" srcOrd="0" destOrd="0" parTransId="{75DE3C04-2FBD-4289-8748-18F8193CF19F}" sibTransId="{25BCDE98-FDA3-4B2F-8B14-9F91BACA9514}"/>
    <dgm:cxn modelId="{621C50E9-3B4E-4292-9CEE-6E8A877C3EEB}" srcId="{3E8C3C6C-CB4D-4288-ABD5-253C2C0DE54B}" destId="{8E9E847B-94C8-407B-9FDF-91D014516342}" srcOrd="1" destOrd="0" parTransId="{89F88B91-B4EC-46CF-BC33-B106BDC066F5}" sibTransId="{5AAE99F8-DAE0-4425-AEB0-3BBC49A8906C}"/>
    <dgm:cxn modelId="{1D6935EC-ED50-4BFE-8262-F6A2EF555DF8}" type="presOf" srcId="{57B26539-1280-4EA2-87B6-F54111B9DE0D}" destId="{412233C4-B9FA-4A0D-907D-A21692259D34}" srcOrd="0" destOrd="0" presId="urn:microsoft.com/office/officeart/2018/2/layout/IconLabelList"/>
    <dgm:cxn modelId="{9572B280-2560-4AE2-AD05-A85D1220C363}" type="presParOf" srcId="{2D2A164B-D6AD-40E9-A446-D81AA4EE2E06}" destId="{029D1FF2-E91A-4DAE-8275-167AB847517A}" srcOrd="0" destOrd="0" presId="urn:microsoft.com/office/officeart/2018/2/layout/IconLabelList"/>
    <dgm:cxn modelId="{F60A5F3B-FABB-4D3E-AB68-F836115E1C5C}" type="presParOf" srcId="{029D1FF2-E91A-4DAE-8275-167AB847517A}" destId="{C27B19E7-A750-445E-9EC8-A9B4AA60BE42}" srcOrd="0" destOrd="0" presId="urn:microsoft.com/office/officeart/2018/2/layout/IconLabelList"/>
    <dgm:cxn modelId="{E0F5C1B0-9719-4A84-B225-CA9D92854BED}" type="presParOf" srcId="{029D1FF2-E91A-4DAE-8275-167AB847517A}" destId="{1B305E93-41F7-4D96-B35C-2DB6446E8AF8}" srcOrd="1" destOrd="0" presId="urn:microsoft.com/office/officeart/2018/2/layout/IconLabelList"/>
    <dgm:cxn modelId="{512518F5-43C6-4134-BB0B-7F103A4E10B2}" type="presParOf" srcId="{029D1FF2-E91A-4DAE-8275-167AB847517A}" destId="{412233C4-B9FA-4A0D-907D-A21692259D34}" srcOrd="2" destOrd="0" presId="urn:microsoft.com/office/officeart/2018/2/layout/IconLabelList"/>
    <dgm:cxn modelId="{CBE9FC12-0D7D-4694-BA6F-DA1A68757F21}" type="presParOf" srcId="{2D2A164B-D6AD-40E9-A446-D81AA4EE2E06}" destId="{6855C43B-9ED7-4502-A914-5F9F494B376A}" srcOrd="1" destOrd="0" presId="urn:microsoft.com/office/officeart/2018/2/layout/IconLabelList"/>
    <dgm:cxn modelId="{3D794F68-F4EF-469E-8C17-A2E5AB4196A1}" type="presParOf" srcId="{2D2A164B-D6AD-40E9-A446-D81AA4EE2E06}" destId="{BEDEFB20-F709-43C3-9587-03C2A516B92D}" srcOrd="2" destOrd="0" presId="urn:microsoft.com/office/officeart/2018/2/layout/IconLabelList"/>
    <dgm:cxn modelId="{9B06E89B-C8BE-48D9-AD13-CADF9F763593}" type="presParOf" srcId="{BEDEFB20-F709-43C3-9587-03C2A516B92D}" destId="{32420FDE-D56C-488C-AEC0-D6C2A22BAF8D}" srcOrd="0" destOrd="0" presId="urn:microsoft.com/office/officeart/2018/2/layout/IconLabelList"/>
    <dgm:cxn modelId="{F3D5EB68-9E0E-435A-8010-8557CF08AD29}" type="presParOf" srcId="{BEDEFB20-F709-43C3-9587-03C2A516B92D}" destId="{C1BC7629-F06D-452E-874D-370650966EA1}" srcOrd="1" destOrd="0" presId="urn:microsoft.com/office/officeart/2018/2/layout/IconLabelList"/>
    <dgm:cxn modelId="{C1C1886A-B448-4606-9EAE-FA1D3C3E10BD}" type="presParOf" srcId="{BEDEFB20-F709-43C3-9587-03C2A516B92D}" destId="{45C1F66E-0938-4355-B950-8BCB7B4A5C1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15E99F-C6BB-4469-B879-C9FFCFA0A53C}" type="doc">
      <dgm:prSet loTypeId="urn:microsoft.com/office/officeart/2018/2/layout/IconVerticalSolidList" loCatId="icon" qsTypeId="urn:microsoft.com/office/officeart/2005/8/quickstyle/simple5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8F1E576-4409-492B-B1A3-35AFDA0AF6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Survey Design</a:t>
          </a:r>
        </a:p>
      </dgm:t>
    </dgm:pt>
    <dgm:pt modelId="{0BA31635-B2F3-45CE-84B9-87EE31B4869F}" type="parTrans" cxnId="{48640C2B-231B-4510-BA46-34409FCE01C5}">
      <dgm:prSet/>
      <dgm:spPr/>
      <dgm:t>
        <a:bodyPr/>
        <a:lstStyle/>
        <a:p>
          <a:endParaRPr lang="en-US"/>
        </a:p>
      </dgm:t>
    </dgm:pt>
    <dgm:pt modelId="{00F3D9CB-A61C-45BA-993C-86DF807BF6EA}" type="sibTrans" cxnId="{48640C2B-231B-4510-BA46-34409FCE01C5}">
      <dgm:prSet/>
      <dgm:spPr/>
      <dgm:t>
        <a:bodyPr/>
        <a:lstStyle/>
        <a:p>
          <a:endParaRPr lang="en-US"/>
        </a:p>
      </dgm:t>
    </dgm:pt>
    <dgm:pt modelId="{0E49434F-C5DA-459F-A305-DCEF64F3FD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Survey Distribution</a:t>
          </a:r>
        </a:p>
      </dgm:t>
    </dgm:pt>
    <dgm:pt modelId="{7F1D2B5E-2A5D-42C7-B0AC-FAB96F1F353F}" type="parTrans" cxnId="{11EB6EA2-1F8E-4D7C-BCEE-B6241E8491C8}">
      <dgm:prSet/>
      <dgm:spPr/>
      <dgm:t>
        <a:bodyPr/>
        <a:lstStyle/>
        <a:p>
          <a:endParaRPr lang="en-US"/>
        </a:p>
      </dgm:t>
    </dgm:pt>
    <dgm:pt modelId="{D44A8F6B-3C7A-4CA2-8D97-77376669DF7F}" type="sibTrans" cxnId="{11EB6EA2-1F8E-4D7C-BCEE-B6241E8491C8}">
      <dgm:prSet/>
      <dgm:spPr/>
      <dgm:t>
        <a:bodyPr/>
        <a:lstStyle/>
        <a:p>
          <a:endParaRPr lang="en-US"/>
        </a:p>
      </dgm:t>
    </dgm:pt>
    <dgm:pt modelId="{3B835B93-3A22-4F92-BF4B-011058E3C3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Analysis</a:t>
          </a:r>
        </a:p>
      </dgm:t>
    </dgm:pt>
    <dgm:pt modelId="{5502BD05-147E-411A-B9A3-25E1634FB2E2}" type="parTrans" cxnId="{533F97DE-1DDF-45D6-908C-C74F4ED75E48}">
      <dgm:prSet/>
      <dgm:spPr/>
      <dgm:t>
        <a:bodyPr/>
        <a:lstStyle/>
        <a:p>
          <a:endParaRPr lang="en-US"/>
        </a:p>
      </dgm:t>
    </dgm:pt>
    <dgm:pt modelId="{1B4329E5-7CD1-4E0F-A546-AF79E05D6783}" type="sibTrans" cxnId="{533F97DE-1DDF-45D6-908C-C74F4ED75E48}">
      <dgm:prSet/>
      <dgm:spPr/>
      <dgm:t>
        <a:bodyPr/>
        <a:lstStyle/>
        <a:p>
          <a:endParaRPr lang="en-US"/>
        </a:p>
      </dgm:t>
    </dgm:pt>
    <dgm:pt modelId="{56A34D78-DAE2-406F-9A68-A3DAB0CD9D20}" type="pres">
      <dgm:prSet presAssocID="{4615E99F-C6BB-4469-B879-C9FFCFA0A53C}" presName="root" presStyleCnt="0">
        <dgm:presLayoutVars>
          <dgm:dir/>
          <dgm:resizeHandles val="exact"/>
        </dgm:presLayoutVars>
      </dgm:prSet>
      <dgm:spPr/>
    </dgm:pt>
    <dgm:pt modelId="{F7D41C12-CF56-46D8-8004-87295169E829}" type="pres">
      <dgm:prSet presAssocID="{A8F1E576-4409-492B-B1A3-35AFDA0AF686}" presName="compNode" presStyleCnt="0"/>
      <dgm:spPr/>
    </dgm:pt>
    <dgm:pt modelId="{04E9E88A-C7F2-4266-B24E-F970BC5319DE}" type="pres">
      <dgm:prSet presAssocID="{A8F1E576-4409-492B-B1A3-35AFDA0AF686}" presName="bgRect" presStyleLbl="bgShp" presStyleIdx="0" presStyleCnt="3"/>
      <dgm:spPr>
        <a:solidFill>
          <a:schemeClr val="accent5"/>
        </a:solidFill>
      </dgm:spPr>
    </dgm:pt>
    <dgm:pt modelId="{1556024A-0D3D-45CE-ACD2-428F4D59F008}" type="pres">
      <dgm:prSet presAssocID="{A8F1E576-4409-492B-B1A3-35AFDA0AF68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ED13532-4528-4A72-9CCE-A3D3D59C9E20}" type="pres">
      <dgm:prSet presAssocID="{A8F1E576-4409-492B-B1A3-35AFDA0AF686}" presName="spaceRect" presStyleCnt="0"/>
      <dgm:spPr/>
    </dgm:pt>
    <dgm:pt modelId="{99C35019-BDCE-4F90-BA9F-7807C38FB1DE}" type="pres">
      <dgm:prSet presAssocID="{A8F1E576-4409-492B-B1A3-35AFDA0AF686}" presName="parTx" presStyleLbl="revTx" presStyleIdx="0" presStyleCnt="3">
        <dgm:presLayoutVars>
          <dgm:chMax val="0"/>
          <dgm:chPref val="0"/>
        </dgm:presLayoutVars>
      </dgm:prSet>
      <dgm:spPr/>
    </dgm:pt>
    <dgm:pt modelId="{E62E3455-D29D-43B0-B081-383626C1C47E}" type="pres">
      <dgm:prSet presAssocID="{00F3D9CB-A61C-45BA-993C-86DF807BF6EA}" presName="sibTrans" presStyleCnt="0"/>
      <dgm:spPr/>
    </dgm:pt>
    <dgm:pt modelId="{89C1ABF7-D0FD-4A22-8BB2-5DCBFFAD2CBB}" type="pres">
      <dgm:prSet presAssocID="{0E49434F-C5DA-459F-A305-DCEF64F3FD77}" presName="compNode" presStyleCnt="0"/>
      <dgm:spPr/>
    </dgm:pt>
    <dgm:pt modelId="{B5264A00-DF16-440C-89E1-A39148BDBE71}" type="pres">
      <dgm:prSet presAssocID="{0E49434F-C5DA-459F-A305-DCEF64F3FD77}" presName="bgRect" presStyleLbl="bgShp" presStyleIdx="1" presStyleCnt="3"/>
      <dgm:spPr>
        <a:solidFill>
          <a:srgbClr val="00B050"/>
        </a:solidFill>
      </dgm:spPr>
    </dgm:pt>
    <dgm:pt modelId="{720D707D-2C7E-4CF8-8DC3-26CFB0B14B1C}" type="pres">
      <dgm:prSet presAssocID="{0E49434F-C5DA-459F-A305-DCEF64F3FD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2E89119C-F28C-4EC5-8125-D74EEC372501}" type="pres">
      <dgm:prSet presAssocID="{0E49434F-C5DA-459F-A305-DCEF64F3FD77}" presName="spaceRect" presStyleCnt="0"/>
      <dgm:spPr/>
    </dgm:pt>
    <dgm:pt modelId="{9993CE53-1C48-480E-99DD-E0383649CF75}" type="pres">
      <dgm:prSet presAssocID="{0E49434F-C5DA-459F-A305-DCEF64F3FD77}" presName="parTx" presStyleLbl="revTx" presStyleIdx="1" presStyleCnt="3">
        <dgm:presLayoutVars>
          <dgm:chMax val="0"/>
          <dgm:chPref val="0"/>
        </dgm:presLayoutVars>
      </dgm:prSet>
      <dgm:spPr/>
    </dgm:pt>
    <dgm:pt modelId="{A7AC77C8-67F6-4C6E-B86C-C37C63B1CBD0}" type="pres">
      <dgm:prSet presAssocID="{D44A8F6B-3C7A-4CA2-8D97-77376669DF7F}" presName="sibTrans" presStyleCnt="0"/>
      <dgm:spPr/>
    </dgm:pt>
    <dgm:pt modelId="{6086D711-8A1E-45A1-B0C3-92EA330BCB6F}" type="pres">
      <dgm:prSet presAssocID="{3B835B93-3A22-4F92-BF4B-011058E3C3A8}" presName="compNode" presStyleCnt="0"/>
      <dgm:spPr/>
    </dgm:pt>
    <dgm:pt modelId="{8DF28AED-4D3D-4D1F-B4DA-364791E8C7F8}" type="pres">
      <dgm:prSet presAssocID="{3B835B93-3A22-4F92-BF4B-011058E3C3A8}" presName="bgRect" presStyleLbl="bgShp" presStyleIdx="2" presStyleCnt="3"/>
      <dgm:spPr>
        <a:solidFill>
          <a:srgbClr val="92D050"/>
        </a:solidFill>
      </dgm:spPr>
    </dgm:pt>
    <dgm:pt modelId="{8D9A3152-B955-4419-A61E-45C737968698}" type="pres">
      <dgm:prSet presAssocID="{3B835B93-3A22-4F92-BF4B-011058E3C3A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AF64EB0-EF42-4BC7-AB80-A949202518AF}" type="pres">
      <dgm:prSet presAssocID="{3B835B93-3A22-4F92-BF4B-011058E3C3A8}" presName="spaceRect" presStyleCnt="0"/>
      <dgm:spPr/>
    </dgm:pt>
    <dgm:pt modelId="{5ADEBDAA-B665-4B0D-8B0E-BD03A0B385AC}" type="pres">
      <dgm:prSet presAssocID="{3B835B93-3A22-4F92-BF4B-011058E3C3A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8757012-9EF2-40D0-AB79-DE2EC59F3EA2}" type="presOf" srcId="{0E49434F-C5DA-459F-A305-DCEF64F3FD77}" destId="{9993CE53-1C48-480E-99DD-E0383649CF75}" srcOrd="0" destOrd="0" presId="urn:microsoft.com/office/officeart/2018/2/layout/IconVerticalSolidList"/>
    <dgm:cxn modelId="{48640C2B-231B-4510-BA46-34409FCE01C5}" srcId="{4615E99F-C6BB-4469-B879-C9FFCFA0A53C}" destId="{A8F1E576-4409-492B-B1A3-35AFDA0AF686}" srcOrd="0" destOrd="0" parTransId="{0BA31635-B2F3-45CE-84B9-87EE31B4869F}" sibTransId="{00F3D9CB-A61C-45BA-993C-86DF807BF6EA}"/>
    <dgm:cxn modelId="{9795F637-C31B-49FF-AC1C-7D73627BDC4C}" type="presOf" srcId="{A8F1E576-4409-492B-B1A3-35AFDA0AF686}" destId="{99C35019-BDCE-4F90-BA9F-7807C38FB1DE}" srcOrd="0" destOrd="0" presId="urn:microsoft.com/office/officeart/2018/2/layout/IconVerticalSolidList"/>
    <dgm:cxn modelId="{9AAF8A6C-8028-4BAC-9B9A-5020F951FE6A}" type="presOf" srcId="{3B835B93-3A22-4F92-BF4B-011058E3C3A8}" destId="{5ADEBDAA-B665-4B0D-8B0E-BD03A0B385AC}" srcOrd="0" destOrd="0" presId="urn:microsoft.com/office/officeart/2018/2/layout/IconVerticalSolidList"/>
    <dgm:cxn modelId="{F91FD250-A1D4-426B-AC66-974017FEA3A7}" type="presOf" srcId="{4615E99F-C6BB-4469-B879-C9FFCFA0A53C}" destId="{56A34D78-DAE2-406F-9A68-A3DAB0CD9D20}" srcOrd="0" destOrd="0" presId="urn:microsoft.com/office/officeart/2018/2/layout/IconVerticalSolidList"/>
    <dgm:cxn modelId="{11EB6EA2-1F8E-4D7C-BCEE-B6241E8491C8}" srcId="{4615E99F-C6BB-4469-B879-C9FFCFA0A53C}" destId="{0E49434F-C5DA-459F-A305-DCEF64F3FD77}" srcOrd="1" destOrd="0" parTransId="{7F1D2B5E-2A5D-42C7-B0AC-FAB96F1F353F}" sibTransId="{D44A8F6B-3C7A-4CA2-8D97-77376669DF7F}"/>
    <dgm:cxn modelId="{533F97DE-1DDF-45D6-908C-C74F4ED75E48}" srcId="{4615E99F-C6BB-4469-B879-C9FFCFA0A53C}" destId="{3B835B93-3A22-4F92-BF4B-011058E3C3A8}" srcOrd="2" destOrd="0" parTransId="{5502BD05-147E-411A-B9A3-25E1634FB2E2}" sibTransId="{1B4329E5-7CD1-4E0F-A546-AF79E05D6783}"/>
    <dgm:cxn modelId="{A772849D-D5C9-4D90-AF2D-017CF6AA10B4}" type="presParOf" srcId="{56A34D78-DAE2-406F-9A68-A3DAB0CD9D20}" destId="{F7D41C12-CF56-46D8-8004-87295169E829}" srcOrd="0" destOrd="0" presId="urn:microsoft.com/office/officeart/2018/2/layout/IconVerticalSolidList"/>
    <dgm:cxn modelId="{AEC14867-FC7D-4745-883A-FF4977AD37EA}" type="presParOf" srcId="{F7D41C12-CF56-46D8-8004-87295169E829}" destId="{04E9E88A-C7F2-4266-B24E-F970BC5319DE}" srcOrd="0" destOrd="0" presId="urn:microsoft.com/office/officeart/2018/2/layout/IconVerticalSolidList"/>
    <dgm:cxn modelId="{0A7E76F2-0154-4BA6-B24A-D779C61C3520}" type="presParOf" srcId="{F7D41C12-CF56-46D8-8004-87295169E829}" destId="{1556024A-0D3D-45CE-ACD2-428F4D59F008}" srcOrd="1" destOrd="0" presId="urn:microsoft.com/office/officeart/2018/2/layout/IconVerticalSolidList"/>
    <dgm:cxn modelId="{56893D7C-207C-46DF-8213-A1AA7ADAE5F9}" type="presParOf" srcId="{F7D41C12-CF56-46D8-8004-87295169E829}" destId="{CED13532-4528-4A72-9CCE-A3D3D59C9E20}" srcOrd="2" destOrd="0" presId="urn:microsoft.com/office/officeart/2018/2/layout/IconVerticalSolidList"/>
    <dgm:cxn modelId="{ABAF3A27-DD47-4D35-9C27-77C3D5076E96}" type="presParOf" srcId="{F7D41C12-CF56-46D8-8004-87295169E829}" destId="{99C35019-BDCE-4F90-BA9F-7807C38FB1DE}" srcOrd="3" destOrd="0" presId="urn:microsoft.com/office/officeart/2018/2/layout/IconVerticalSolidList"/>
    <dgm:cxn modelId="{E656A193-49F0-49EC-9007-986E18274E29}" type="presParOf" srcId="{56A34D78-DAE2-406F-9A68-A3DAB0CD9D20}" destId="{E62E3455-D29D-43B0-B081-383626C1C47E}" srcOrd="1" destOrd="0" presId="urn:microsoft.com/office/officeart/2018/2/layout/IconVerticalSolidList"/>
    <dgm:cxn modelId="{066FA85A-74DC-478C-90D1-62783AEBFB88}" type="presParOf" srcId="{56A34D78-DAE2-406F-9A68-A3DAB0CD9D20}" destId="{89C1ABF7-D0FD-4A22-8BB2-5DCBFFAD2CBB}" srcOrd="2" destOrd="0" presId="urn:microsoft.com/office/officeart/2018/2/layout/IconVerticalSolidList"/>
    <dgm:cxn modelId="{3873DD43-B1E0-481F-A05F-7C1014E26809}" type="presParOf" srcId="{89C1ABF7-D0FD-4A22-8BB2-5DCBFFAD2CBB}" destId="{B5264A00-DF16-440C-89E1-A39148BDBE71}" srcOrd="0" destOrd="0" presId="urn:microsoft.com/office/officeart/2018/2/layout/IconVerticalSolidList"/>
    <dgm:cxn modelId="{77235C7F-768C-4A49-85CA-65D10874E265}" type="presParOf" srcId="{89C1ABF7-D0FD-4A22-8BB2-5DCBFFAD2CBB}" destId="{720D707D-2C7E-4CF8-8DC3-26CFB0B14B1C}" srcOrd="1" destOrd="0" presId="urn:microsoft.com/office/officeart/2018/2/layout/IconVerticalSolidList"/>
    <dgm:cxn modelId="{7047DEBC-4EE6-417C-AC6A-B9E737B6FB5E}" type="presParOf" srcId="{89C1ABF7-D0FD-4A22-8BB2-5DCBFFAD2CBB}" destId="{2E89119C-F28C-4EC5-8125-D74EEC372501}" srcOrd="2" destOrd="0" presId="urn:microsoft.com/office/officeart/2018/2/layout/IconVerticalSolidList"/>
    <dgm:cxn modelId="{3B139A0D-18A2-44C8-AF60-1EBE882C2BA2}" type="presParOf" srcId="{89C1ABF7-D0FD-4A22-8BB2-5DCBFFAD2CBB}" destId="{9993CE53-1C48-480E-99DD-E0383649CF75}" srcOrd="3" destOrd="0" presId="urn:microsoft.com/office/officeart/2018/2/layout/IconVerticalSolidList"/>
    <dgm:cxn modelId="{D3FD4F4A-2F42-429B-8E60-005D8D10A4A5}" type="presParOf" srcId="{56A34D78-DAE2-406F-9A68-A3DAB0CD9D20}" destId="{A7AC77C8-67F6-4C6E-B86C-C37C63B1CBD0}" srcOrd="3" destOrd="0" presId="urn:microsoft.com/office/officeart/2018/2/layout/IconVerticalSolidList"/>
    <dgm:cxn modelId="{ACBC5756-F043-45C0-9ECB-041277D57636}" type="presParOf" srcId="{56A34D78-DAE2-406F-9A68-A3DAB0CD9D20}" destId="{6086D711-8A1E-45A1-B0C3-92EA330BCB6F}" srcOrd="4" destOrd="0" presId="urn:microsoft.com/office/officeart/2018/2/layout/IconVerticalSolidList"/>
    <dgm:cxn modelId="{210FC70A-8457-4409-AA1E-D9890718F28A}" type="presParOf" srcId="{6086D711-8A1E-45A1-B0C3-92EA330BCB6F}" destId="{8DF28AED-4D3D-4D1F-B4DA-364791E8C7F8}" srcOrd="0" destOrd="0" presId="urn:microsoft.com/office/officeart/2018/2/layout/IconVerticalSolidList"/>
    <dgm:cxn modelId="{2F26DF1B-86B3-4964-8F75-E71EE2BDD032}" type="presParOf" srcId="{6086D711-8A1E-45A1-B0C3-92EA330BCB6F}" destId="{8D9A3152-B955-4419-A61E-45C737968698}" srcOrd="1" destOrd="0" presId="urn:microsoft.com/office/officeart/2018/2/layout/IconVerticalSolidList"/>
    <dgm:cxn modelId="{852D5606-B573-4E99-B387-F8066C9E40DD}" type="presParOf" srcId="{6086D711-8A1E-45A1-B0C3-92EA330BCB6F}" destId="{CAF64EB0-EF42-4BC7-AB80-A949202518AF}" srcOrd="2" destOrd="0" presId="urn:microsoft.com/office/officeart/2018/2/layout/IconVerticalSolidList"/>
    <dgm:cxn modelId="{EB680AAB-3586-4AC8-8533-F41FF81C1D74}" type="presParOf" srcId="{6086D711-8A1E-45A1-B0C3-92EA330BCB6F}" destId="{5ADEBDAA-B665-4B0D-8B0E-BD03A0B385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EB281D-7761-4465-96C0-978A623FD9F8}" type="doc">
      <dgm:prSet loTypeId="urn:microsoft.com/office/officeart/2005/8/layout/vList4" loCatId="picture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AE9CB3C-3C1D-4F37-9136-761B14C97204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Predictive Policing</a:t>
          </a:r>
        </a:p>
      </dgm:t>
    </dgm:pt>
    <dgm:pt modelId="{84E4AE78-EFC0-4C03-993F-BB0F9A7B5F4E}" type="parTrans" cxnId="{29CD61B6-9FAA-4DB9-AFC4-2B509A8845C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94A8E72-25CB-4D6B-A56C-70939C5570BF}" type="sibTrans" cxnId="{29CD61B6-9FAA-4DB9-AFC4-2B509A8845C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E81B8E8-5EAB-404F-BA00-FA53DA10E5B6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Prevent crimes by predicting them based on surveillance and historical crime data.</a:t>
          </a:r>
        </a:p>
      </dgm:t>
    </dgm:pt>
    <dgm:pt modelId="{630B4363-059A-4B0F-B7A3-443EF16B2890}" type="parTrans" cxnId="{867502DB-7A3B-492E-B663-0CC2F715D30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955E402-FA7D-45D1-B766-0DE667A63839}" type="sibTrans" cxnId="{867502DB-7A3B-492E-B663-0CC2F715D30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93E36E-01A0-40C2-B3F6-3CDC6D6B558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Smart Complaint System</a:t>
          </a:r>
        </a:p>
      </dgm:t>
    </dgm:pt>
    <dgm:pt modelId="{A6972ADE-8E00-4ACD-BD32-FFBA98670198}" type="parTrans" cxnId="{4021F009-08BB-408E-A8CA-73A5C8A0E98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CB82161-2AB9-4FBD-BD58-90AD1430E37E}" type="sibTrans" cxnId="{4021F009-08BB-408E-A8CA-73A5C8A0E98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63C83A6-2D2B-4B38-958F-641D71CBF966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Complaint kiosks in public places to conveniently raise complaints with government departments.</a:t>
          </a:r>
        </a:p>
      </dgm:t>
    </dgm:pt>
    <dgm:pt modelId="{043126E7-C36D-4645-BBFF-EE5AF55237F1}" type="parTrans" cxnId="{5D6ED2F0-CE09-4580-86E1-9E05F41CCC0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8046DCE-0B8F-4ACB-B2D9-A98F50709F88}" type="sibTrans" cxnId="{5D6ED2F0-CE09-4580-86E1-9E05F41CCC0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1D48FCB-4BE5-49C7-A88D-F4CEA68AA72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Smart Transportation</a:t>
          </a:r>
        </a:p>
      </dgm:t>
    </dgm:pt>
    <dgm:pt modelId="{DAFB5463-6F7D-4765-98C5-5F7637AD9D66}" type="parTrans" cxnId="{D2B88AC9-82FD-4358-B298-E37961FB8AF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71D3BBD-0504-4119-8202-0D15CDFE3C30}" type="sibTrans" cxnId="{D2B88AC9-82FD-4358-B298-E37961FB8AF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32E6C82-3B7C-4E02-B9EB-48A524FD00A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Using cameras to assess demand for buses and adapt accordingly.</a:t>
          </a:r>
        </a:p>
      </dgm:t>
    </dgm:pt>
    <dgm:pt modelId="{B6FABDCD-6539-42F3-9BDA-8D7E8CFC4568}" type="parTrans" cxnId="{A243AE62-B882-43F0-9522-F67C71B86FB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A174572-7C7F-4492-850F-0FD46473B084}" type="sibTrans" cxnId="{A243AE62-B882-43F0-9522-F67C71B86FB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FFD2794-87B6-4E25-9389-4E2D11F07C8B}" type="pres">
      <dgm:prSet presAssocID="{9FEB281D-7761-4465-96C0-978A623FD9F8}" presName="linear" presStyleCnt="0">
        <dgm:presLayoutVars>
          <dgm:dir/>
          <dgm:resizeHandles val="exact"/>
        </dgm:presLayoutVars>
      </dgm:prSet>
      <dgm:spPr/>
    </dgm:pt>
    <dgm:pt modelId="{76785A53-7693-4873-BB88-1C0450FAE2E7}" type="pres">
      <dgm:prSet presAssocID="{DAE9CB3C-3C1D-4F37-9136-761B14C97204}" presName="comp" presStyleCnt="0"/>
      <dgm:spPr/>
    </dgm:pt>
    <dgm:pt modelId="{49267239-D3E6-4455-8F72-BF67FE5A93B0}" type="pres">
      <dgm:prSet presAssocID="{DAE9CB3C-3C1D-4F37-9136-761B14C97204}" presName="box" presStyleLbl="node1" presStyleIdx="0" presStyleCnt="3"/>
      <dgm:spPr/>
    </dgm:pt>
    <dgm:pt modelId="{BE931F1C-1548-4798-A40D-4AB12A9D4AEE}" type="pres">
      <dgm:prSet presAssocID="{DAE9CB3C-3C1D-4F37-9136-761B14C97204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2EE06BCF-8C63-4E16-85DE-FCB6893CDCD6}" type="pres">
      <dgm:prSet presAssocID="{DAE9CB3C-3C1D-4F37-9136-761B14C97204}" presName="text" presStyleLbl="node1" presStyleIdx="0" presStyleCnt="3">
        <dgm:presLayoutVars>
          <dgm:bulletEnabled val="1"/>
        </dgm:presLayoutVars>
      </dgm:prSet>
      <dgm:spPr/>
    </dgm:pt>
    <dgm:pt modelId="{98B9DC98-9934-439E-B74A-A42137A48A58}" type="pres">
      <dgm:prSet presAssocID="{B94A8E72-25CB-4D6B-A56C-70939C5570BF}" presName="spacer" presStyleCnt="0"/>
      <dgm:spPr/>
    </dgm:pt>
    <dgm:pt modelId="{96CDF73B-1299-4BB6-A184-49D2383981D1}" type="pres">
      <dgm:prSet presAssocID="{6A93E36E-01A0-40C2-B3F6-3CDC6D6B5589}" presName="comp" presStyleCnt="0"/>
      <dgm:spPr/>
    </dgm:pt>
    <dgm:pt modelId="{818B6885-952D-4767-A4A4-FB557A4CC111}" type="pres">
      <dgm:prSet presAssocID="{6A93E36E-01A0-40C2-B3F6-3CDC6D6B5589}" presName="box" presStyleLbl="node1" presStyleIdx="1" presStyleCnt="3"/>
      <dgm:spPr/>
    </dgm:pt>
    <dgm:pt modelId="{2F50FF52-F9BE-4E48-8DEB-EAE3220DCAAB}" type="pres">
      <dgm:prSet presAssocID="{6A93E36E-01A0-40C2-B3F6-3CDC6D6B5589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3D45CBC1-7BD9-448C-89F6-AD0C80CAB309}" type="pres">
      <dgm:prSet presAssocID="{6A93E36E-01A0-40C2-B3F6-3CDC6D6B5589}" presName="text" presStyleLbl="node1" presStyleIdx="1" presStyleCnt="3">
        <dgm:presLayoutVars>
          <dgm:bulletEnabled val="1"/>
        </dgm:presLayoutVars>
      </dgm:prSet>
      <dgm:spPr/>
    </dgm:pt>
    <dgm:pt modelId="{B304B51A-7945-4C94-BAB1-499CDD513941}" type="pres">
      <dgm:prSet presAssocID="{5CB82161-2AB9-4FBD-BD58-90AD1430E37E}" presName="spacer" presStyleCnt="0"/>
      <dgm:spPr/>
    </dgm:pt>
    <dgm:pt modelId="{454D5757-BEB2-4042-8444-91BC754A90B2}" type="pres">
      <dgm:prSet presAssocID="{A1D48FCB-4BE5-49C7-A88D-F4CEA68AA728}" presName="comp" presStyleCnt="0"/>
      <dgm:spPr/>
    </dgm:pt>
    <dgm:pt modelId="{84273437-938A-461B-8F73-3015B88267DA}" type="pres">
      <dgm:prSet presAssocID="{A1D48FCB-4BE5-49C7-A88D-F4CEA68AA728}" presName="box" presStyleLbl="node1" presStyleIdx="2" presStyleCnt="3"/>
      <dgm:spPr/>
    </dgm:pt>
    <dgm:pt modelId="{590A5C79-EA18-47EB-A58B-B460321100AA}" type="pres">
      <dgm:prSet presAssocID="{A1D48FCB-4BE5-49C7-A88D-F4CEA68AA728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AD6663A-CA13-497B-8427-1CF21C7F3C18}" type="pres">
      <dgm:prSet presAssocID="{A1D48FCB-4BE5-49C7-A88D-F4CEA68AA728}" presName="text" presStyleLbl="node1" presStyleIdx="2" presStyleCnt="3">
        <dgm:presLayoutVars>
          <dgm:bulletEnabled val="1"/>
        </dgm:presLayoutVars>
      </dgm:prSet>
      <dgm:spPr/>
    </dgm:pt>
  </dgm:ptLst>
  <dgm:cxnLst>
    <dgm:cxn modelId="{4021F009-08BB-408E-A8CA-73A5C8A0E987}" srcId="{9FEB281D-7761-4465-96C0-978A623FD9F8}" destId="{6A93E36E-01A0-40C2-B3F6-3CDC6D6B5589}" srcOrd="1" destOrd="0" parTransId="{A6972ADE-8E00-4ACD-BD32-FFBA98670198}" sibTransId="{5CB82161-2AB9-4FBD-BD58-90AD1430E37E}"/>
    <dgm:cxn modelId="{009BC92A-C59C-4F02-BD76-86F646834D60}" type="presOf" srcId="{963C83A6-2D2B-4B38-958F-641D71CBF966}" destId="{818B6885-952D-4767-A4A4-FB557A4CC111}" srcOrd="0" destOrd="1" presId="urn:microsoft.com/office/officeart/2005/8/layout/vList4"/>
    <dgm:cxn modelId="{A243AE62-B882-43F0-9522-F67C71B86FBE}" srcId="{A1D48FCB-4BE5-49C7-A88D-F4CEA68AA728}" destId="{832E6C82-3B7C-4E02-B9EB-48A524FD00A9}" srcOrd="0" destOrd="0" parTransId="{B6FABDCD-6539-42F3-9BDA-8D7E8CFC4568}" sibTransId="{0A174572-7C7F-4492-850F-0FD46473B084}"/>
    <dgm:cxn modelId="{6E50AC63-0ADC-4AB4-BA1C-D4F731C71B88}" type="presOf" srcId="{A1D48FCB-4BE5-49C7-A88D-F4CEA68AA728}" destId="{84273437-938A-461B-8F73-3015B88267DA}" srcOrd="0" destOrd="0" presId="urn:microsoft.com/office/officeart/2005/8/layout/vList4"/>
    <dgm:cxn modelId="{0F22F353-B948-49AD-BDCB-37EA47E956F7}" type="presOf" srcId="{832E6C82-3B7C-4E02-B9EB-48A524FD00A9}" destId="{84273437-938A-461B-8F73-3015B88267DA}" srcOrd="0" destOrd="1" presId="urn:microsoft.com/office/officeart/2005/8/layout/vList4"/>
    <dgm:cxn modelId="{B8CCF37F-3A06-4E5F-86B2-CD45A0AD4B9B}" type="presOf" srcId="{DAE9CB3C-3C1D-4F37-9136-761B14C97204}" destId="{2EE06BCF-8C63-4E16-85DE-FCB6893CDCD6}" srcOrd="1" destOrd="0" presId="urn:microsoft.com/office/officeart/2005/8/layout/vList4"/>
    <dgm:cxn modelId="{E2F9AEA5-A59D-4F97-A51E-4D45F50420A5}" type="presOf" srcId="{DAE9CB3C-3C1D-4F37-9136-761B14C97204}" destId="{49267239-D3E6-4455-8F72-BF67FE5A93B0}" srcOrd="0" destOrd="0" presId="urn:microsoft.com/office/officeart/2005/8/layout/vList4"/>
    <dgm:cxn modelId="{6B85B9AB-CEAD-4983-A1DE-401FD04AAACA}" type="presOf" srcId="{A1D48FCB-4BE5-49C7-A88D-F4CEA68AA728}" destId="{9AD6663A-CA13-497B-8427-1CF21C7F3C18}" srcOrd="1" destOrd="0" presId="urn:microsoft.com/office/officeart/2005/8/layout/vList4"/>
    <dgm:cxn modelId="{656DFAAE-3CC9-46D9-AB85-222B74E7EE6B}" type="presOf" srcId="{6A93E36E-01A0-40C2-B3F6-3CDC6D6B5589}" destId="{818B6885-952D-4767-A4A4-FB557A4CC111}" srcOrd="0" destOrd="0" presId="urn:microsoft.com/office/officeart/2005/8/layout/vList4"/>
    <dgm:cxn modelId="{0883D5AF-13E3-4055-8010-483EFE979332}" type="presOf" srcId="{6A93E36E-01A0-40C2-B3F6-3CDC6D6B5589}" destId="{3D45CBC1-7BD9-448C-89F6-AD0C80CAB309}" srcOrd="1" destOrd="0" presId="urn:microsoft.com/office/officeart/2005/8/layout/vList4"/>
    <dgm:cxn modelId="{29CD61B6-9FAA-4DB9-AFC4-2B509A8845C1}" srcId="{9FEB281D-7761-4465-96C0-978A623FD9F8}" destId="{DAE9CB3C-3C1D-4F37-9136-761B14C97204}" srcOrd="0" destOrd="0" parTransId="{84E4AE78-EFC0-4C03-993F-BB0F9A7B5F4E}" sibTransId="{B94A8E72-25CB-4D6B-A56C-70939C5570BF}"/>
    <dgm:cxn modelId="{76D64CB8-EC10-4B84-86CE-B65B7B58E72A}" type="presOf" srcId="{8E81B8E8-5EAB-404F-BA00-FA53DA10E5B6}" destId="{49267239-D3E6-4455-8F72-BF67FE5A93B0}" srcOrd="0" destOrd="1" presId="urn:microsoft.com/office/officeart/2005/8/layout/vList4"/>
    <dgm:cxn modelId="{E2EBA4C3-AB35-4DF3-B6D8-A0A264CFF873}" type="presOf" srcId="{832E6C82-3B7C-4E02-B9EB-48A524FD00A9}" destId="{9AD6663A-CA13-497B-8427-1CF21C7F3C18}" srcOrd="1" destOrd="1" presId="urn:microsoft.com/office/officeart/2005/8/layout/vList4"/>
    <dgm:cxn modelId="{D2B88AC9-82FD-4358-B298-E37961FB8AF1}" srcId="{9FEB281D-7761-4465-96C0-978A623FD9F8}" destId="{A1D48FCB-4BE5-49C7-A88D-F4CEA68AA728}" srcOrd="2" destOrd="0" parTransId="{DAFB5463-6F7D-4765-98C5-5F7637AD9D66}" sibTransId="{671D3BBD-0504-4119-8202-0D15CDFE3C30}"/>
    <dgm:cxn modelId="{C86D46D1-2B36-4A92-A48D-EB2E90840ABA}" type="presOf" srcId="{9FEB281D-7761-4465-96C0-978A623FD9F8}" destId="{9FFD2794-87B6-4E25-9389-4E2D11F07C8B}" srcOrd="0" destOrd="0" presId="urn:microsoft.com/office/officeart/2005/8/layout/vList4"/>
    <dgm:cxn modelId="{867502DB-7A3B-492E-B663-0CC2F715D30E}" srcId="{DAE9CB3C-3C1D-4F37-9136-761B14C97204}" destId="{8E81B8E8-5EAB-404F-BA00-FA53DA10E5B6}" srcOrd="0" destOrd="0" parTransId="{630B4363-059A-4B0F-B7A3-443EF16B2890}" sibTransId="{B955E402-FA7D-45D1-B766-0DE667A63839}"/>
    <dgm:cxn modelId="{5D6ED2F0-CE09-4580-86E1-9E05F41CCC0D}" srcId="{6A93E36E-01A0-40C2-B3F6-3CDC6D6B5589}" destId="{963C83A6-2D2B-4B38-958F-641D71CBF966}" srcOrd="0" destOrd="0" parTransId="{043126E7-C36D-4645-BBFF-EE5AF55237F1}" sibTransId="{A8046DCE-0B8F-4ACB-B2D9-A98F50709F88}"/>
    <dgm:cxn modelId="{3948DEFB-E163-4E05-9C8F-2040FA1AB58A}" type="presOf" srcId="{8E81B8E8-5EAB-404F-BA00-FA53DA10E5B6}" destId="{2EE06BCF-8C63-4E16-85DE-FCB6893CDCD6}" srcOrd="1" destOrd="1" presId="urn:microsoft.com/office/officeart/2005/8/layout/vList4"/>
    <dgm:cxn modelId="{251608FF-538F-4D7A-9536-BA417E9A27B4}" type="presOf" srcId="{963C83A6-2D2B-4B38-958F-641D71CBF966}" destId="{3D45CBC1-7BD9-448C-89F6-AD0C80CAB309}" srcOrd="1" destOrd="1" presId="urn:microsoft.com/office/officeart/2005/8/layout/vList4"/>
    <dgm:cxn modelId="{6698DB59-724C-424F-ABED-1482E9752708}" type="presParOf" srcId="{9FFD2794-87B6-4E25-9389-4E2D11F07C8B}" destId="{76785A53-7693-4873-BB88-1C0450FAE2E7}" srcOrd="0" destOrd="0" presId="urn:microsoft.com/office/officeart/2005/8/layout/vList4"/>
    <dgm:cxn modelId="{5C945093-8892-44FE-8307-99766DC9FE6F}" type="presParOf" srcId="{76785A53-7693-4873-BB88-1C0450FAE2E7}" destId="{49267239-D3E6-4455-8F72-BF67FE5A93B0}" srcOrd="0" destOrd="0" presId="urn:microsoft.com/office/officeart/2005/8/layout/vList4"/>
    <dgm:cxn modelId="{66105DAE-AAF4-4716-9915-3195D01E75E7}" type="presParOf" srcId="{76785A53-7693-4873-BB88-1C0450FAE2E7}" destId="{BE931F1C-1548-4798-A40D-4AB12A9D4AEE}" srcOrd="1" destOrd="0" presId="urn:microsoft.com/office/officeart/2005/8/layout/vList4"/>
    <dgm:cxn modelId="{D4A7BC4E-EA5D-48CC-8338-7CD90F51261F}" type="presParOf" srcId="{76785A53-7693-4873-BB88-1C0450FAE2E7}" destId="{2EE06BCF-8C63-4E16-85DE-FCB6893CDCD6}" srcOrd="2" destOrd="0" presId="urn:microsoft.com/office/officeart/2005/8/layout/vList4"/>
    <dgm:cxn modelId="{12376C71-1536-4BAB-89B1-1208B68142F8}" type="presParOf" srcId="{9FFD2794-87B6-4E25-9389-4E2D11F07C8B}" destId="{98B9DC98-9934-439E-B74A-A42137A48A58}" srcOrd="1" destOrd="0" presId="urn:microsoft.com/office/officeart/2005/8/layout/vList4"/>
    <dgm:cxn modelId="{B00202DF-9E10-4379-8D5B-018C589C5F79}" type="presParOf" srcId="{9FFD2794-87B6-4E25-9389-4E2D11F07C8B}" destId="{96CDF73B-1299-4BB6-A184-49D2383981D1}" srcOrd="2" destOrd="0" presId="urn:microsoft.com/office/officeart/2005/8/layout/vList4"/>
    <dgm:cxn modelId="{2BCF61F7-F346-487F-A5EE-AFA1968FEED6}" type="presParOf" srcId="{96CDF73B-1299-4BB6-A184-49D2383981D1}" destId="{818B6885-952D-4767-A4A4-FB557A4CC111}" srcOrd="0" destOrd="0" presId="urn:microsoft.com/office/officeart/2005/8/layout/vList4"/>
    <dgm:cxn modelId="{9BBE8D3F-37D5-4E45-9E7E-ADBCCCB0D15D}" type="presParOf" srcId="{96CDF73B-1299-4BB6-A184-49D2383981D1}" destId="{2F50FF52-F9BE-4E48-8DEB-EAE3220DCAAB}" srcOrd="1" destOrd="0" presId="urn:microsoft.com/office/officeart/2005/8/layout/vList4"/>
    <dgm:cxn modelId="{161859E7-7CD6-4C8E-9C4E-6493615C37C2}" type="presParOf" srcId="{96CDF73B-1299-4BB6-A184-49D2383981D1}" destId="{3D45CBC1-7BD9-448C-89F6-AD0C80CAB309}" srcOrd="2" destOrd="0" presId="urn:microsoft.com/office/officeart/2005/8/layout/vList4"/>
    <dgm:cxn modelId="{9EE0D8E5-2C91-498D-905D-2239E3A42A2A}" type="presParOf" srcId="{9FFD2794-87B6-4E25-9389-4E2D11F07C8B}" destId="{B304B51A-7945-4C94-BAB1-499CDD513941}" srcOrd="3" destOrd="0" presId="urn:microsoft.com/office/officeart/2005/8/layout/vList4"/>
    <dgm:cxn modelId="{9A4A672D-58D9-429B-8B0D-9AAD29E19E07}" type="presParOf" srcId="{9FFD2794-87B6-4E25-9389-4E2D11F07C8B}" destId="{454D5757-BEB2-4042-8444-91BC754A90B2}" srcOrd="4" destOrd="0" presId="urn:microsoft.com/office/officeart/2005/8/layout/vList4"/>
    <dgm:cxn modelId="{D4F09A07-6744-4071-841A-D208B97C5398}" type="presParOf" srcId="{454D5757-BEB2-4042-8444-91BC754A90B2}" destId="{84273437-938A-461B-8F73-3015B88267DA}" srcOrd="0" destOrd="0" presId="urn:microsoft.com/office/officeart/2005/8/layout/vList4"/>
    <dgm:cxn modelId="{C1D19DC5-FEBE-4BD5-AB02-3BFDADB5FC8E}" type="presParOf" srcId="{454D5757-BEB2-4042-8444-91BC754A90B2}" destId="{590A5C79-EA18-47EB-A58B-B460321100AA}" srcOrd="1" destOrd="0" presId="urn:microsoft.com/office/officeart/2005/8/layout/vList4"/>
    <dgm:cxn modelId="{8D804E17-B930-45BD-A3DF-4BF5D81B817A}" type="presParOf" srcId="{454D5757-BEB2-4042-8444-91BC754A90B2}" destId="{9AD6663A-CA13-497B-8427-1CF21C7F3C1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48032F2-E595-4E98-A5C0-CDE45FD13E21}" type="doc">
      <dgm:prSet loTypeId="urn:microsoft.com/office/officeart/2005/8/layout/hierarchy6" loCatId="hierarchy" qsTypeId="urn:microsoft.com/office/officeart/2005/8/quickstyle/3d2" qsCatId="3D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E184F831-D96B-49FF-8F32-21DD50E1EBFA}">
      <dgm:prSet custT="1"/>
      <dgm:spPr/>
      <dgm:t>
        <a:bodyPr/>
        <a:lstStyle/>
        <a:p>
          <a:r>
            <a:rPr lang="en-US" sz="2400" dirty="0"/>
            <a:t>Survey</a:t>
          </a:r>
        </a:p>
      </dgm:t>
    </dgm:pt>
    <dgm:pt modelId="{19FCF39C-3C08-4339-AA90-6822F409A676}" type="parTrans" cxnId="{8ABE1B09-B80F-413B-B796-82D6228E28F5}">
      <dgm:prSet/>
      <dgm:spPr/>
      <dgm:t>
        <a:bodyPr/>
        <a:lstStyle/>
        <a:p>
          <a:endParaRPr lang="en-US"/>
        </a:p>
      </dgm:t>
    </dgm:pt>
    <dgm:pt modelId="{36AA2812-D026-4521-A668-05E34120B0E3}" type="sibTrans" cxnId="{8ABE1B09-B80F-413B-B796-82D6228E28F5}">
      <dgm:prSet/>
      <dgm:spPr/>
      <dgm:t>
        <a:bodyPr/>
        <a:lstStyle/>
        <a:p>
          <a:endParaRPr lang="en-US"/>
        </a:p>
      </dgm:t>
    </dgm:pt>
    <dgm:pt modelId="{CE6CEE52-DF67-480E-B561-082B4618AC67}">
      <dgm:prSet custT="1"/>
      <dgm:spPr/>
      <dgm:t>
        <a:bodyPr/>
        <a:lstStyle/>
        <a:p>
          <a:r>
            <a:rPr lang="en-US" sz="2800" dirty="0"/>
            <a:t>Without CPO</a:t>
          </a:r>
        </a:p>
      </dgm:t>
    </dgm:pt>
    <dgm:pt modelId="{3BED4CDF-98FB-4590-93F0-E22E822B1C08}" type="parTrans" cxnId="{B77EBAA8-5ABF-49AD-8871-74D13663E9AF}">
      <dgm:prSet/>
      <dgm:spPr/>
      <dgm:t>
        <a:bodyPr/>
        <a:lstStyle/>
        <a:p>
          <a:endParaRPr lang="en-US"/>
        </a:p>
      </dgm:t>
    </dgm:pt>
    <dgm:pt modelId="{43B9C8BF-809A-4EBB-998F-A476FC53BFA5}" type="sibTrans" cxnId="{B77EBAA8-5ABF-49AD-8871-74D13663E9AF}">
      <dgm:prSet/>
      <dgm:spPr/>
      <dgm:t>
        <a:bodyPr/>
        <a:lstStyle/>
        <a:p>
          <a:endParaRPr lang="en-US"/>
        </a:p>
      </dgm:t>
    </dgm:pt>
    <dgm:pt modelId="{27E09534-39E3-4FB4-BF35-79DFF3373CA7}">
      <dgm:prSet/>
      <dgm:spPr/>
      <dgm:t>
        <a:bodyPr/>
        <a:lstStyle/>
        <a:p>
          <a:r>
            <a:rPr lang="en-US" dirty="0"/>
            <a:t>Predictive Policing</a:t>
          </a:r>
        </a:p>
      </dgm:t>
    </dgm:pt>
    <dgm:pt modelId="{A723B8F3-712F-4993-885F-37962812C6E6}" type="parTrans" cxnId="{A4F278A5-D7F6-4F1F-8508-F3E4F40C713A}">
      <dgm:prSet/>
      <dgm:spPr/>
      <dgm:t>
        <a:bodyPr/>
        <a:lstStyle/>
        <a:p>
          <a:endParaRPr lang="en-US"/>
        </a:p>
      </dgm:t>
    </dgm:pt>
    <dgm:pt modelId="{A276ED56-FFB7-492B-B44F-0B0BEA1F17A8}" type="sibTrans" cxnId="{A4F278A5-D7F6-4F1F-8508-F3E4F40C713A}">
      <dgm:prSet/>
      <dgm:spPr/>
      <dgm:t>
        <a:bodyPr/>
        <a:lstStyle/>
        <a:p>
          <a:endParaRPr lang="en-US"/>
        </a:p>
      </dgm:t>
    </dgm:pt>
    <dgm:pt modelId="{49E3365B-DACA-4256-9A80-0FE2F1953D82}">
      <dgm:prSet/>
      <dgm:spPr/>
      <dgm:t>
        <a:bodyPr/>
        <a:lstStyle/>
        <a:p>
          <a:r>
            <a:rPr lang="en-US" dirty="0"/>
            <a:t>Smart Complaint System</a:t>
          </a:r>
        </a:p>
      </dgm:t>
    </dgm:pt>
    <dgm:pt modelId="{ABAE2EC2-56CE-4279-A4F0-666530835E64}" type="parTrans" cxnId="{808916BF-0C30-4D80-817B-DC557FFD5A7E}">
      <dgm:prSet/>
      <dgm:spPr/>
      <dgm:t>
        <a:bodyPr/>
        <a:lstStyle/>
        <a:p>
          <a:endParaRPr lang="en-US"/>
        </a:p>
      </dgm:t>
    </dgm:pt>
    <dgm:pt modelId="{3B221ACD-BF2E-4FD8-950F-346E268CB204}" type="sibTrans" cxnId="{808916BF-0C30-4D80-817B-DC557FFD5A7E}">
      <dgm:prSet/>
      <dgm:spPr/>
      <dgm:t>
        <a:bodyPr/>
        <a:lstStyle/>
        <a:p>
          <a:endParaRPr lang="en-US"/>
        </a:p>
      </dgm:t>
    </dgm:pt>
    <dgm:pt modelId="{0745F72D-237A-4C76-9BD5-86871BDF68BA}">
      <dgm:prSet/>
      <dgm:spPr/>
      <dgm:t>
        <a:bodyPr/>
        <a:lstStyle/>
        <a:p>
          <a:r>
            <a:rPr lang="en-US" dirty="0"/>
            <a:t>Smart Transportation</a:t>
          </a:r>
        </a:p>
      </dgm:t>
    </dgm:pt>
    <dgm:pt modelId="{09E90452-67FB-4746-AEAE-388BC89AFA72}" type="parTrans" cxnId="{7E39FEF5-9483-4F54-9B9D-8A41D9FD3260}">
      <dgm:prSet/>
      <dgm:spPr/>
      <dgm:t>
        <a:bodyPr/>
        <a:lstStyle/>
        <a:p>
          <a:endParaRPr lang="en-US"/>
        </a:p>
      </dgm:t>
    </dgm:pt>
    <dgm:pt modelId="{EF866626-B90C-4E14-9AA5-074465D84119}" type="sibTrans" cxnId="{7E39FEF5-9483-4F54-9B9D-8A41D9FD3260}">
      <dgm:prSet/>
      <dgm:spPr/>
      <dgm:t>
        <a:bodyPr/>
        <a:lstStyle/>
        <a:p>
          <a:endParaRPr lang="en-US"/>
        </a:p>
      </dgm:t>
    </dgm:pt>
    <dgm:pt modelId="{42BEC258-1AB3-4DD5-9B10-AA442BE69877}">
      <dgm:prSet custT="1"/>
      <dgm:spPr/>
      <dgm:t>
        <a:bodyPr/>
        <a:lstStyle/>
        <a:p>
          <a:r>
            <a:rPr lang="en-US" sz="2800" dirty="0"/>
            <a:t>With CPO</a:t>
          </a:r>
        </a:p>
      </dgm:t>
    </dgm:pt>
    <dgm:pt modelId="{4C19F7AF-881F-47C8-83B3-9274DB562D99}" type="parTrans" cxnId="{86099135-AA5B-4655-9D67-60F71376A4D2}">
      <dgm:prSet/>
      <dgm:spPr/>
      <dgm:t>
        <a:bodyPr/>
        <a:lstStyle/>
        <a:p>
          <a:endParaRPr lang="en-US"/>
        </a:p>
      </dgm:t>
    </dgm:pt>
    <dgm:pt modelId="{EE38DCFA-8C75-4D7B-B4B6-EE16AA558E1B}" type="sibTrans" cxnId="{86099135-AA5B-4655-9D67-60F71376A4D2}">
      <dgm:prSet/>
      <dgm:spPr/>
      <dgm:t>
        <a:bodyPr/>
        <a:lstStyle/>
        <a:p>
          <a:endParaRPr lang="en-US"/>
        </a:p>
      </dgm:t>
    </dgm:pt>
    <dgm:pt modelId="{6E2B55D4-9C4E-4A94-AF02-AFAC201F177E}">
      <dgm:prSet/>
      <dgm:spPr/>
      <dgm:t>
        <a:bodyPr/>
        <a:lstStyle/>
        <a:p>
          <a:r>
            <a:rPr lang="en-US"/>
            <a:t>Predictive Policing</a:t>
          </a:r>
        </a:p>
      </dgm:t>
    </dgm:pt>
    <dgm:pt modelId="{6559DF77-DFB7-4702-BC8B-A6F594DB6254}" type="parTrans" cxnId="{B07D3B39-7E3C-4688-8947-2DD419194C4E}">
      <dgm:prSet/>
      <dgm:spPr/>
      <dgm:t>
        <a:bodyPr/>
        <a:lstStyle/>
        <a:p>
          <a:endParaRPr lang="en-US"/>
        </a:p>
      </dgm:t>
    </dgm:pt>
    <dgm:pt modelId="{E639AB87-A0B5-4D1D-9E05-AC8E75132124}" type="sibTrans" cxnId="{B07D3B39-7E3C-4688-8947-2DD419194C4E}">
      <dgm:prSet/>
      <dgm:spPr/>
      <dgm:t>
        <a:bodyPr/>
        <a:lstStyle/>
        <a:p>
          <a:endParaRPr lang="en-US"/>
        </a:p>
      </dgm:t>
    </dgm:pt>
    <dgm:pt modelId="{9C749069-B61C-4B30-972E-8A913B0D9143}">
      <dgm:prSet/>
      <dgm:spPr/>
      <dgm:t>
        <a:bodyPr/>
        <a:lstStyle/>
        <a:p>
          <a:r>
            <a:rPr lang="en-US" dirty="0"/>
            <a:t>Smart Complaint System</a:t>
          </a:r>
        </a:p>
      </dgm:t>
    </dgm:pt>
    <dgm:pt modelId="{8E2792F7-6ABA-468B-8F0D-EDF8B20D79FE}" type="parTrans" cxnId="{547E37D2-DDBA-4400-98E9-46831D1627F8}">
      <dgm:prSet/>
      <dgm:spPr/>
      <dgm:t>
        <a:bodyPr/>
        <a:lstStyle/>
        <a:p>
          <a:endParaRPr lang="en-US"/>
        </a:p>
      </dgm:t>
    </dgm:pt>
    <dgm:pt modelId="{10FB0EF6-98F9-4F0A-B602-B09CC227B3BF}" type="sibTrans" cxnId="{547E37D2-DDBA-4400-98E9-46831D1627F8}">
      <dgm:prSet/>
      <dgm:spPr/>
      <dgm:t>
        <a:bodyPr/>
        <a:lstStyle/>
        <a:p>
          <a:endParaRPr lang="en-US"/>
        </a:p>
      </dgm:t>
    </dgm:pt>
    <dgm:pt modelId="{D0E9646B-9D74-4648-B91E-8BA0AA9D1989}">
      <dgm:prSet/>
      <dgm:spPr/>
      <dgm:t>
        <a:bodyPr/>
        <a:lstStyle/>
        <a:p>
          <a:r>
            <a:rPr lang="en-US" dirty="0"/>
            <a:t>Smart Transportation</a:t>
          </a:r>
        </a:p>
      </dgm:t>
    </dgm:pt>
    <dgm:pt modelId="{C37CEC1C-DE73-4D7A-BF3A-59860906E68A}" type="parTrans" cxnId="{EAE2AB1F-DB0C-4B29-A137-7AF314DBAD4E}">
      <dgm:prSet/>
      <dgm:spPr/>
      <dgm:t>
        <a:bodyPr/>
        <a:lstStyle/>
        <a:p>
          <a:endParaRPr lang="en-US"/>
        </a:p>
      </dgm:t>
    </dgm:pt>
    <dgm:pt modelId="{3B68C295-7A19-4C67-8F1E-E463D3AF18AD}" type="sibTrans" cxnId="{EAE2AB1F-DB0C-4B29-A137-7AF314DBAD4E}">
      <dgm:prSet/>
      <dgm:spPr/>
      <dgm:t>
        <a:bodyPr/>
        <a:lstStyle/>
        <a:p>
          <a:endParaRPr lang="en-US"/>
        </a:p>
      </dgm:t>
    </dgm:pt>
    <dgm:pt modelId="{388A2AD8-67D6-4445-B9A7-AA38B96DB3DB}" type="pres">
      <dgm:prSet presAssocID="{F48032F2-E595-4E98-A5C0-CDE45FD13E2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85D9211-1891-460E-9E48-C020011A4A34}" type="pres">
      <dgm:prSet presAssocID="{F48032F2-E595-4E98-A5C0-CDE45FD13E21}" presName="hierFlow" presStyleCnt="0"/>
      <dgm:spPr/>
    </dgm:pt>
    <dgm:pt modelId="{7B09F03A-289F-44C3-9C35-833088E2B56F}" type="pres">
      <dgm:prSet presAssocID="{F48032F2-E595-4E98-A5C0-CDE45FD13E2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F68AD74-5A61-48AA-AF23-B8F8F3FA3BC0}" type="pres">
      <dgm:prSet presAssocID="{E184F831-D96B-49FF-8F32-21DD50E1EBFA}" presName="Name14" presStyleCnt="0"/>
      <dgm:spPr/>
    </dgm:pt>
    <dgm:pt modelId="{CF19DD7B-5540-4757-9548-7613D23D9775}" type="pres">
      <dgm:prSet presAssocID="{E184F831-D96B-49FF-8F32-21DD50E1EBFA}" presName="level1Shape" presStyleLbl="node0" presStyleIdx="0" presStyleCnt="1" custScaleX="127235">
        <dgm:presLayoutVars>
          <dgm:chPref val="3"/>
        </dgm:presLayoutVars>
      </dgm:prSet>
      <dgm:spPr/>
    </dgm:pt>
    <dgm:pt modelId="{ABB20793-3319-42B0-BB3B-A95AA2B1E97B}" type="pres">
      <dgm:prSet presAssocID="{E184F831-D96B-49FF-8F32-21DD50E1EBFA}" presName="hierChild2" presStyleCnt="0"/>
      <dgm:spPr/>
    </dgm:pt>
    <dgm:pt modelId="{A09C77E6-4896-4F43-ABFD-B3D0DEED1ACC}" type="pres">
      <dgm:prSet presAssocID="{3BED4CDF-98FB-4590-93F0-E22E822B1C08}" presName="Name19" presStyleLbl="parChTrans1D2" presStyleIdx="0" presStyleCnt="2"/>
      <dgm:spPr/>
    </dgm:pt>
    <dgm:pt modelId="{E311A746-57AC-4CBF-A064-0EED0BBF697A}" type="pres">
      <dgm:prSet presAssocID="{CE6CEE52-DF67-480E-B561-082B4618AC67}" presName="Name21" presStyleCnt="0"/>
      <dgm:spPr/>
    </dgm:pt>
    <dgm:pt modelId="{AEC2D7E8-0D86-4E7F-83FC-F36A11694B0D}" type="pres">
      <dgm:prSet presAssocID="{CE6CEE52-DF67-480E-B561-082B4618AC67}" presName="level2Shape" presStyleLbl="node2" presStyleIdx="0" presStyleCnt="2" custScaleX="189588"/>
      <dgm:spPr/>
    </dgm:pt>
    <dgm:pt modelId="{2C715952-4FD2-4905-80EA-05E8DA5FCF3A}" type="pres">
      <dgm:prSet presAssocID="{CE6CEE52-DF67-480E-B561-082B4618AC67}" presName="hierChild3" presStyleCnt="0"/>
      <dgm:spPr/>
    </dgm:pt>
    <dgm:pt modelId="{3D2216D8-683D-479F-936C-23D7E1FD2CFE}" type="pres">
      <dgm:prSet presAssocID="{A723B8F3-712F-4993-885F-37962812C6E6}" presName="Name19" presStyleLbl="parChTrans1D3" presStyleIdx="0" presStyleCnt="6"/>
      <dgm:spPr/>
    </dgm:pt>
    <dgm:pt modelId="{DA0C4AA4-AB81-4DD3-9803-DD3DCB31D2DA}" type="pres">
      <dgm:prSet presAssocID="{27E09534-39E3-4FB4-BF35-79DFF3373CA7}" presName="Name21" presStyleCnt="0"/>
      <dgm:spPr/>
    </dgm:pt>
    <dgm:pt modelId="{6CC1F614-A5EB-47F0-91C0-CDF32583BEDE}" type="pres">
      <dgm:prSet presAssocID="{27E09534-39E3-4FB4-BF35-79DFF3373CA7}" presName="level2Shape" presStyleLbl="node3" presStyleIdx="0" presStyleCnt="6" custScaleX="80140"/>
      <dgm:spPr/>
    </dgm:pt>
    <dgm:pt modelId="{8D7E492C-0A0E-45B4-9FD8-E6A5DDB97F1A}" type="pres">
      <dgm:prSet presAssocID="{27E09534-39E3-4FB4-BF35-79DFF3373CA7}" presName="hierChild3" presStyleCnt="0"/>
      <dgm:spPr/>
    </dgm:pt>
    <dgm:pt modelId="{CB6479D5-0797-4F17-9030-CE787CADDA8B}" type="pres">
      <dgm:prSet presAssocID="{ABAE2EC2-56CE-4279-A4F0-666530835E64}" presName="Name19" presStyleLbl="parChTrans1D3" presStyleIdx="1" presStyleCnt="6"/>
      <dgm:spPr/>
    </dgm:pt>
    <dgm:pt modelId="{ADAE92E2-BAE9-4797-BD0A-73A96DBCF962}" type="pres">
      <dgm:prSet presAssocID="{49E3365B-DACA-4256-9A80-0FE2F1953D82}" presName="Name21" presStyleCnt="0"/>
      <dgm:spPr/>
    </dgm:pt>
    <dgm:pt modelId="{43499484-BB93-4731-865A-F9331A0D8EA6}" type="pres">
      <dgm:prSet presAssocID="{49E3365B-DACA-4256-9A80-0FE2F1953D82}" presName="level2Shape" presStyleLbl="node3" presStyleIdx="1" presStyleCnt="6" custScaleX="71807"/>
      <dgm:spPr/>
    </dgm:pt>
    <dgm:pt modelId="{742CF256-9344-4E94-B8A0-ED4B0DE2E441}" type="pres">
      <dgm:prSet presAssocID="{49E3365B-DACA-4256-9A80-0FE2F1953D82}" presName="hierChild3" presStyleCnt="0"/>
      <dgm:spPr/>
    </dgm:pt>
    <dgm:pt modelId="{9213B696-061B-40E2-9F85-1F546B4A9257}" type="pres">
      <dgm:prSet presAssocID="{09E90452-67FB-4746-AEAE-388BC89AFA72}" presName="Name19" presStyleLbl="parChTrans1D3" presStyleIdx="2" presStyleCnt="6"/>
      <dgm:spPr/>
    </dgm:pt>
    <dgm:pt modelId="{D90D531F-15DD-486E-981E-E3B26B691EA1}" type="pres">
      <dgm:prSet presAssocID="{0745F72D-237A-4C76-9BD5-86871BDF68BA}" presName="Name21" presStyleCnt="0"/>
      <dgm:spPr/>
    </dgm:pt>
    <dgm:pt modelId="{72612E4C-2CCE-49E3-9A7D-0D80D32952C1}" type="pres">
      <dgm:prSet presAssocID="{0745F72D-237A-4C76-9BD5-86871BDF68BA}" presName="level2Shape" presStyleLbl="node3" presStyleIdx="2" presStyleCnt="6" custScaleX="71537"/>
      <dgm:spPr/>
    </dgm:pt>
    <dgm:pt modelId="{2D4AF60F-34A6-4306-8146-C4FCF0E5E071}" type="pres">
      <dgm:prSet presAssocID="{0745F72D-237A-4C76-9BD5-86871BDF68BA}" presName="hierChild3" presStyleCnt="0"/>
      <dgm:spPr/>
    </dgm:pt>
    <dgm:pt modelId="{E7A53859-EA7B-43B8-9A68-BB2D6CD68A8B}" type="pres">
      <dgm:prSet presAssocID="{4C19F7AF-881F-47C8-83B3-9274DB562D99}" presName="Name19" presStyleLbl="parChTrans1D2" presStyleIdx="1" presStyleCnt="2"/>
      <dgm:spPr/>
    </dgm:pt>
    <dgm:pt modelId="{33ACD31F-5CE5-4F31-9535-FFCBA98E0D45}" type="pres">
      <dgm:prSet presAssocID="{42BEC258-1AB3-4DD5-9B10-AA442BE69877}" presName="Name21" presStyleCnt="0"/>
      <dgm:spPr/>
    </dgm:pt>
    <dgm:pt modelId="{C7479036-AF60-4ADC-9F41-DCC0BE1B5B80}" type="pres">
      <dgm:prSet presAssocID="{42BEC258-1AB3-4DD5-9B10-AA442BE69877}" presName="level2Shape" presStyleLbl="node2" presStyleIdx="1" presStyleCnt="2" custScaleX="180102"/>
      <dgm:spPr/>
    </dgm:pt>
    <dgm:pt modelId="{32EEC215-DCD6-4E3E-B898-6ADA758F389C}" type="pres">
      <dgm:prSet presAssocID="{42BEC258-1AB3-4DD5-9B10-AA442BE69877}" presName="hierChild3" presStyleCnt="0"/>
      <dgm:spPr/>
    </dgm:pt>
    <dgm:pt modelId="{B4FD1E10-C8D0-4358-880A-C3ED0762183F}" type="pres">
      <dgm:prSet presAssocID="{6559DF77-DFB7-4702-BC8B-A6F594DB6254}" presName="Name19" presStyleLbl="parChTrans1D3" presStyleIdx="3" presStyleCnt="6"/>
      <dgm:spPr/>
    </dgm:pt>
    <dgm:pt modelId="{9964DD04-FBAD-4D4A-9F17-B190A85E7AEF}" type="pres">
      <dgm:prSet presAssocID="{6E2B55D4-9C4E-4A94-AF02-AFAC201F177E}" presName="Name21" presStyleCnt="0"/>
      <dgm:spPr/>
    </dgm:pt>
    <dgm:pt modelId="{07D5C0B6-B8D8-420F-986C-EB27285B9361}" type="pres">
      <dgm:prSet presAssocID="{6E2B55D4-9C4E-4A94-AF02-AFAC201F177E}" presName="level2Shape" presStyleLbl="node3" presStyleIdx="3" presStyleCnt="6" custScaleX="75964"/>
      <dgm:spPr/>
    </dgm:pt>
    <dgm:pt modelId="{137A913F-1AC0-412B-89DF-BA2DA483CD95}" type="pres">
      <dgm:prSet presAssocID="{6E2B55D4-9C4E-4A94-AF02-AFAC201F177E}" presName="hierChild3" presStyleCnt="0"/>
      <dgm:spPr/>
    </dgm:pt>
    <dgm:pt modelId="{CB82B4F8-99BF-4AE4-9859-1B64D17AFDC8}" type="pres">
      <dgm:prSet presAssocID="{8E2792F7-6ABA-468B-8F0D-EDF8B20D79FE}" presName="Name19" presStyleLbl="parChTrans1D3" presStyleIdx="4" presStyleCnt="6"/>
      <dgm:spPr/>
    </dgm:pt>
    <dgm:pt modelId="{405EB5C6-F79F-4BFD-A731-42FE9ADE7C74}" type="pres">
      <dgm:prSet presAssocID="{9C749069-B61C-4B30-972E-8A913B0D9143}" presName="Name21" presStyleCnt="0"/>
      <dgm:spPr/>
    </dgm:pt>
    <dgm:pt modelId="{AE61D697-EF77-439E-BB0A-F96435252E78}" type="pres">
      <dgm:prSet presAssocID="{9C749069-B61C-4B30-972E-8A913B0D9143}" presName="level2Shape" presStyleLbl="node3" presStyleIdx="4" presStyleCnt="6" custScaleX="70256"/>
      <dgm:spPr/>
    </dgm:pt>
    <dgm:pt modelId="{C4B57254-806D-4D69-A5D1-D0A9975E2FBC}" type="pres">
      <dgm:prSet presAssocID="{9C749069-B61C-4B30-972E-8A913B0D9143}" presName="hierChild3" presStyleCnt="0"/>
      <dgm:spPr/>
    </dgm:pt>
    <dgm:pt modelId="{CD76A582-85DB-4F0E-8AB7-CD399F9C04AB}" type="pres">
      <dgm:prSet presAssocID="{C37CEC1C-DE73-4D7A-BF3A-59860906E68A}" presName="Name19" presStyleLbl="parChTrans1D3" presStyleIdx="5" presStyleCnt="6"/>
      <dgm:spPr/>
    </dgm:pt>
    <dgm:pt modelId="{4FA03AA1-9790-453F-BFC4-80339814801D}" type="pres">
      <dgm:prSet presAssocID="{D0E9646B-9D74-4648-B91E-8BA0AA9D1989}" presName="Name21" presStyleCnt="0"/>
      <dgm:spPr/>
    </dgm:pt>
    <dgm:pt modelId="{D69590EE-5EFE-4437-AB46-C7679AF21054}" type="pres">
      <dgm:prSet presAssocID="{D0E9646B-9D74-4648-B91E-8BA0AA9D1989}" presName="level2Shape" presStyleLbl="node3" presStyleIdx="5" presStyleCnt="6" custScaleX="72902"/>
      <dgm:spPr/>
    </dgm:pt>
    <dgm:pt modelId="{EBEB4EA1-7FA9-48D5-805C-1EAB363064A0}" type="pres">
      <dgm:prSet presAssocID="{D0E9646B-9D74-4648-B91E-8BA0AA9D1989}" presName="hierChild3" presStyleCnt="0"/>
      <dgm:spPr/>
    </dgm:pt>
    <dgm:pt modelId="{5158A4A8-C4E8-4C4D-B0D3-D444465A06DC}" type="pres">
      <dgm:prSet presAssocID="{F48032F2-E595-4E98-A5C0-CDE45FD13E21}" presName="bgShapesFlow" presStyleCnt="0"/>
      <dgm:spPr/>
    </dgm:pt>
  </dgm:ptLst>
  <dgm:cxnLst>
    <dgm:cxn modelId="{8ABE1B09-B80F-413B-B796-82D6228E28F5}" srcId="{F48032F2-E595-4E98-A5C0-CDE45FD13E21}" destId="{E184F831-D96B-49FF-8F32-21DD50E1EBFA}" srcOrd="0" destOrd="0" parTransId="{19FCF39C-3C08-4339-AA90-6822F409A676}" sibTransId="{36AA2812-D026-4521-A668-05E34120B0E3}"/>
    <dgm:cxn modelId="{E432B919-E342-487A-936D-5C550E849F58}" type="presOf" srcId="{09E90452-67FB-4746-AEAE-388BC89AFA72}" destId="{9213B696-061B-40E2-9F85-1F546B4A9257}" srcOrd="0" destOrd="0" presId="urn:microsoft.com/office/officeart/2005/8/layout/hierarchy6"/>
    <dgm:cxn modelId="{EAE2AB1F-DB0C-4B29-A137-7AF314DBAD4E}" srcId="{42BEC258-1AB3-4DD5-9B10-AA442BE69877}" destId="{D0E9646B-9D74-4648-B91E-8BA0AA9D1989}" srcOrd="2" destOrd="0" parTransId="{C37CEC1C-DE73-4D7A-BF3A-59860906E68A}" sibTransId="{3B68C295-7A19-4C67-8F1E-E463D3AF18AD}"/>
    <dgm:cxn modelId="{2F8E8825-C7D6-4FA2-82D8-6FEA49586FD1}" type="presOf" srcId="{42BEC258-1AB3-4DD5-9B10-AA442BE69877}" destId="{C7479036-AF60-4ADC-9F41-DCC0BE1B5B80}" srcOrd="0" destOrd="0" presId="urn:microsoft.com/office/officeart/2005/8/layout/hierarchy6"/>
    <dgm:cxn modelId="{3D23CF28-5BB1-4721-9AFD-9C1A9E70048F}" type="presOf" srcId="{F48032F2-E595-4E98-A5C0-CDE45FD13E21}" destId="{388A2AD8-67D6-4445-B9A7-AA38B96DB3DB}" srcOrd="0" destOrd="0" presId="urn:microsoft.com/office/officeart/2005/8/layout/hierarchy6"/>
    <dgm:cxn modelId="{3578D830-EA94-46D6-9218-E6C3C811F0DD}" type="presOf" srcId="{49E3365B-DACA-4256-9A80-0FE2F1953D82}" destId="{43499484-BB93-4731-865A-F9331A0D8EA6}" srcOrd="0" destOrd="0" presId="urn:microsoft.com/office/officeart/2005/8/layout/hierarchy6"/>
    <dgm:cxn modelId="{86099135-AA5B-4655-9D67-60F71376A4D2}" srcId="{E184F831-D96B-49FF-8F32-21DD50E1EBFA}" destId="{42BEC258-1AB3-4DD5-9B10-AA442BE69877}" srcOrd="1" destOrd="0" parTransId="{4C19F7AF-881F-47C8-83B3-9274DB562D99}" sibTransId="{EE38DCFA-8C75-4D7B-B4B6-EE16AA558E1B}"/>
    <dgm:cxn modelId="{6D064738-6213-4DE1-91D8-FEFDBF7EE16A}" type="presOf" srcId="{6E2B55D4-9C4E-4A94-AF02-AFAC201F177E}" destId="{07D5C0B6-B8D8-420F-986C-EB27285B9361}" srcOrd="0" destOrd="0" presId="urn:microsoft.com/office/officeart/2005/8/layout/hierarchy6"/>
    <dgm:cxn modelId="{B07D3B39-7E3C-4688-8947-2DD419194C4E}" srcId="{42BEC258-1AB3-4DD5-9B10-AA442BE69877}" destId="{6E2B55D4-9C4E-4A94-AF02-AFAC201F177E}" srcOrd="0" destOrd="0" parTransId="{6559DF77-DFB7-4702-BC8B-A6F594DB6254}" sibTransId="{E639AB87-A0B5-4D1D-9E05-AC8E75132124}"/>
    <dgm:cxn modelId="{6DD5465F-501C-4947-9D1A-769686ECC41F}" type="presOf" srcId="{E184F831-D96B-49FF-8F32-21DD50E1EBFA}" destId="{CF19DD7B-5540-4757-9548-7613D23D9775}" srcOrd="0" destOrd="0" presId="urn:microsoft.com/office/officeart/2005/8/layout/hierarchy6"/>
    <dgm:cxn modelId="{E13B6642-E24C-43EC-8721-A50F41730BA3}" type="presOf" srcId="{3BED4CDF-98FB-4590-93F0-E22E822B1C08}" destId="{A09C77E6-4896-4F43-ABFD-B3D0DEED1ACC}" srcOrd="0" destOrd="0" presId="urn:microsoft.com/office/officeart/2005/8/layout/hierarchy6"/>
    <dgm:cxn modelId="{74BEB443-42D4-406C-86D8-359A9ABF9DDF}" type="presOf" srcId="{C37CEC1C-DE73-4D7A-BF3A-59860906E68A}" destId="{CD76A582-85DB-4F0E-8AB7-CD399F9C04AB}" srcOrd="0" destOrd="0" presId="urn:microsoft.com/office/officeart/2005/8/layout/hierarchy6"/>
    <dgm:cxn modelId="{4C058B46-A16F-4CAB-8EC8-75EB4E4758B9}" type="presOf" srcId="{D0E9646B-9D74-4648-B91E-8BA0AA9D1989}" destId="{D69590EE-5EFE-4437-AB46-C7679AF21054}" srcOrd="0" destOrd="0" presId="urn:microsoft.com/office/officeart/2005/8/layout/hierarchy6"/>
    <dgm:cxn modelId="{D0A9194C-DEA6-452B-9A11-DAB2A9E2A24E}" type="presOf" srcId="{0745F72D-237A-4C76-9BD5-86871BDF68BA}" destId="{72612E4C-2CCE-49E3-9A7D-0D80D32952C1}" srcOrd="0" destOrd="0" presId="urn:microsoft.com/office/officeart/2005/8/layout/hierarchy6"/>
    <dgm:cxn modelId="{C42DEE75-B077-4295-8A10-AF17B77C1891}" type="presOf" srcId="{8E2792F7-6ABA-468B-8F0D-EDF8B20D79FE}" destId="{CB82B4F8-99BF-4AE4-9859-1B64D17AFDC8}" srcOrd="0" destOrd="0" presId="urn:microsoft.com/office/officeart/2005/8/layout/hierarchy6"/>
    <dgm:cxn modelId="{5136927E-81C4-4530-B058-6026726A9B71}" type="presOf" srcId="{4C19F7AF-881F-47C8-83B3-9274DB562D99}" destId="{E7A53859-EA7B-43B8-9A68-BB2D6CD68A8B}" srcOrd="0" destOrd="0" presId="urn:microsoft.com/office/officeart/2005/8/layout/hierarchy6"/>
    <dgm:cxn modelId="{E4AD5A84-5CAA-439C-9001-B426920ECB24}" type="presOf" srcId="{A723B8F3-712F-4993-885F-37962812C6E6}" destId="{3D2216D8-683D-479F-936C-23D7E1FD2CFE}" srcOrd="0" destOrd="0" presId="urn:microsoft.com/office/officeart/2005/8/layout/hierarchy6"/>
    <dgm:cxn modelId="{6725748A-43E5-4AA6-A71A-11AA6E993B3F}" type="presOf" srcId="{ABAE2EC2-56CE-4279-A4F0-666530835E64}" destId="{CB6479D5-0797-4F17-9030-CE787CADDA8B}" srcOrd="0" destOrd="0" presId="urn:microsoft.com/office/officeart/2005/8/layout/hierarchy6"/>
    <dgm:cxn modelId="{44FE659B-CB53-4587-AE19-367AD4C8742D}" type="presOf" srcId="{CE6CEE52-DF67-480E-B561-082B4618AC67}" destId="{AEC2D7E8-0D86-4E7F-83FC-F36A11694B0D}" srcOrd="0" destOrd="0" presId="urn:microsoft.com/office/officeart/2005/8/layout/hierarchy6"/>
    <dgm:cxn modelId="{A4F278A5-D7F6-4F1F-8508-F3E4F40C713A}" srcId="{CE6CEE52-DF67-480E-B561-082B4618AC67}" destId="{27E09534-39E3-4FB4-BF35-79DFF3373CA7}" srcOrd="0" destOrd="0" parTransId="{A723B8F3-712F-4993-885F-37962812C6E6}" sibTransId="{A276ED56-FFB7-492B-B44F-0B0BEA1F17A8}"/>
    <dgm:cxn modelId="{B77EBAA8-5ABF-49AD-8871-74D13663E9AF}" srcId="{E184F831-D96B-49FF-8F32-21DD50E1EBFA}" destId="{CE6CEE52-DF67-480E-B561-082B4618AC67}" srcOrd="0" destOrd="0" parTransId="{3BED4CDF-98FB-4590-93F0-E22E822B1C08}" sibTransId="{43B9C8BF-809A-4EBB-998F-A476FC53BFA5}"/>
    <dgm:cxn modelId="{DE6568BB-D081-43D0-B0F0-B1C8550284EE}" type="presOf" srcId="{27E09534-39E3-4FB4-BF35-79DFF3373CA7}" destId="{6CC1F614-A5EB-47F0-91C0-CDF32583BEDE}" srcOrd="0" destOrd="0" presId="urn:microsoft.com/office/officeart/2005/8/layout/hierarchy6"/>
    <dgm:cxn modelId="{3A9FFCBB-59F7-489A-BEE5-B0E663DE57CA}" type="presOf" srcId="{9C749069-B61C-4B30-972E-8A913B0D9143}" destId="{AE61D697-EF77-439E-BB0A-F96435252E78}" srcOrd="0" destOrd="0" presId="urn:microsoft.com/office/officeart/2005/8/layout/hierarchy6"/>
    <dgm:cxn modelId="{808916BF-0C30-4D80-817B-DC557FFD5A7E}" srcId="{CE6CEE52-DF67-480E-B561-082B4618AC67}" destId="{49E3365B-DACA-4256-9A80-0FE2F1953D82}" srcOrd="1" destOrd="0" parTransId="{ABAE2EC2-56CE-4279-A4F0-666530835E64}" sibTransId="{3B221ACD-BF2E-4FD8-950F-346E268CB204}"/>
    <dgm:cxn modelId="{547E37D2-DDBA-4400-98E9-46831D1627F8}" srcId="{42BEC258-1AB3-4DD5-9B10-AA442BE69877}" destId="{9C749069-B61C-4B30-972E-8A913B0D9143}" srcOrd="1" destOrd="0" parTransId="{8E2792F7-6ABA-468B-8F0D-EDF8B20D79FE}" sibTransId="{10FB0EF6-98F9-4F0A-B602-B09CC227B3BF}"/>
    <dgm:cxn modelId="{DF6163D4-DFEF-4C68-A347-C764BB87E269}" type="presOf" srcId="{6559DF77-DFB7-4702-BC8B-A6F594DB6254}" destId="{B4FD1E10-C8D0-4358-880A-C3ED0762183F}" srcOrd="0" destOrd="0" presId="urn:microsoft.com/office/officeart/2005/8/layout/hierarchy6"/>
    <dgm:cxn modelId="{7E39FEF5-9483-4F54-9B9D-8A41D9FD3260}" srcId="{CE6CEE52-DF67-480E-B561-082B4618AC67}" destId="{0745F72D-237A-4C76-9BD5-86871BDF68BA}" srcOrd="2" destOrd="0" parTransId="{09E90452-67FB-4746-AEAE-388BC89AFA72}" sibTransId="{EF866626-B90C-4E14-9AA5-074465D84119}"/>
    <dgm:cxn modelId="{893A504E-9A7A-4FEF-94A3-3D988F172688}" type="presParOf" srcId="{388A2AD8-67D6-4445-B9A7-AA38B96DB3DB}" destId="{585D9211-1891-460E-9E48-C020011A4A34}" srcOrd="0" destOrd="0" presId="urn:microsoft.com/office/officeart/2005/8/layout/hierarchy6"/>
    <dgm:cxn modelId="{F26DA9E7-B2C1-484A-B518-2CA46C865626}" type="presParOf" srcId="{585D9211-1891-460E-9E48-C020011A4A34}" destId="{7B09F03A-289F-44C3-9C35-833088E2B56F}" srcOrd="0" destOrd="0" presId="urn:microsoft.com/office/officeart/2005/8/layout/hierarchy6"/>
    <dgm:cxn modelId="{80BBF110-8051-4F97-91F9-18E8506376B0}" type="presParOf" srcId="{7B09F03A-289F-44C3-9C35-833088E2B56F}" destId="{7F68AD74-5A61-48AA-AF23-B8F8F3FA3BC0}" srcOrd="0" destOrd="0" presId="urn:microsoft.com/office/officeart/2005/8/layout/hierarchy6"/>
    <dgm:cxn modelId="{EA05C6C8-9FD0-4C6B-B339-487F69D8810C}" type="presParOf" srcId="{7F68AD74-5A61-48AA-AF23-B8F8F3FA3BC0}" destId="{CF19DD7B-5540-4757-9548-7613D23D9775}" srcOrd="0" destOrd="0" presId="urn:microsoft.com/office/officeart/2005/8/layout/hierarchy6"/>
    <dgm:cxn modelId="{EBB5DB9C-EA2A-4CF1-BAF9-3571FF1E182D}" type="presParOf" srcId="{7F68AD74-5A61-48AA-AF23-B8F8F3FA3BC0}" destId="{ABB20793-3319-42B0-BB3B-A95AA2B1E97B}" srcOrd="1" destOrd="0" presId="urn:microsoft.com/office/officeart/2005/8/layout/hierarchy6"/>
    <dgm:cxn modelId="{238EF145-90AF-479E-BB86-55C0A2E16B93}" type="presParOf" srcId="{ABB20793-3319-42B0-BB3B-A95AA2B1E97B}" destId="{A09C77E6-4896-4F43-ABFD-B3D0DEED1ACC}" srcOrd="0" destOrd="0" presId="urn:microsoft.com/office/officeart/2005/8/layout/hierarchy6"/>
    <dgm:cxn modelId="{1F72890D-AF3F-4440-9834-925992076539}" type="presParOf" srcId="{ABB20793-3319-42B0-BB3B-A95AA2B1E97B}" destId="{E311A746-57AC-4CBF-A064-0EED0BBF697A}" srcOrd="1" destOrd="0" presId="urn:microsoft.com/office/officeart/2005/8/layout/hierarchy6"/>
    <dgm:cxn modelId="{37470529-AC1E-4C1C-89E4-C568A01FB222}" type="presParOf" srcId="{E311A746-57AC-4CBF-A064-0EED0BBF697A}" destId="{AEC2D7E8-0D86-4E7F-83FC-F36A11694B0D}" srcOrd="0" destOrd="0" presId="urn:microsoft.com/office/officeart/2005/8/layout/hierarchy6"/>
    <dgm:cxn modelId="{2F77631C-83BD-4325-80F4-D0DA462F1232}" type="presParOf" srcId="{E311A746-57AC-4CBF-A064-0EED0BBF697A}" destId="{2C715952-4FD2-4905-80EA-05E8DA5FCF3A}" srcOrd="1" destOrd="0" presId="urn:microsoft.com/office/officeart/2005/8/layout/hierarchy6"/>
    <dgm:cxn modelId="{444E61FA-FE5A-488A-8CA2-C1F461987950}" type="presParOf" srcId="{2C715952-4FD2-4905-80EA-05E8DA5FCF3A}" destId="{3D2216D8-683D-479F-936C-23D7E1FD2CFE}" srcOrd="0" destOrd="0" presId="urn:microsoft.com/office/officeart/2005/8/layout/hierarchy6"/>
    <dgm:cxn modelId="{5371F860-FE8D-4CD4-8039-DA5F33D9E4C1}" type="presParOf" srcId="{2C715952-4FD2-4905-80EA-05E8DA5FCF3A}" destId="{DA0C4AA4-AB81-4DD3-9803-DD3DCB31D2DA}" srcOrd="1" destOrd="0" presId="urn:microsoft.com/office/officeart/2005/8/layout/hierarchy6"/>
    <dgm:cxn modelId="{88A88CFE-7B39-46D3-B8E2-603F579EA318}" type="presParOf" srcId="{DA0C4AA4-AB81-4DD3-9803-DD3DCB31D2DA}" destId="{6CC1F614-A5EB-47F0-91C0-CDF32583BEDE}" srcOrd="0" destOrd="0" presId="urn:microsoft.com/office/officeart/2005/8/layout/hierarchy6"/>
    <dgm:cxn modelId="{EB0DDEFD-1FA1-48D9-B94F-7E383817CD59}" type="presParOf" srcId="{DA0C4AA4-AB81-4DD3-9803-DD3DCB31D2DA}" destId="{8D7E492C-0A0E-45B4-9FD8-E6A5DDB97F1A}" srcOrd="1" destOrd="0" presId="urn:microsoft.com/office/officeart/2005/8/layout/hierarchy6"/>
    <dgm:cxn modelId="{F3341FA9-B40A-47BE-97CB-A122EF4D842C}" type="presParOf" srcId="{2C715952-4FD2-4905-80EA-05E8DA5FCF3A}" destId="{CB6479D5-0797-4F17-9030-CE787CADDA8B}" srcOrd="2" destOrd="0" presId="urn:microsoft.com/office/officeart/2005/8/layout/hierarchy6"/>
    <dgm:cxn modelId="{72C2CF62-85E1-4629-84AA-625A62BFCF3F}" type="presParOf" srcId="{2C715952-4FD2-4905-80EA-05E8DA5FCF3A}" destId="{ADAE92E2-BAE9-4797-BD0A-73A96DBCF962}" srcOrd="3" destOrd="0" presId="urn:microsoft.com/office/officeart/2005/8/layout/hierarchy6"/>
    <dgm:cxn modelId="{1494C413-38FF-4833-AF15-19788868197B}" type="presParOf" srcId="{ADAE92E2-BAE9-4797-BD0A-73A96DBCF962}" destId="{43499484-BB93-4731-865A-F9331A0D8EA6}" srcOrd="0" destOrd="0" presId="urn:microsoft.com/office/officeart/2005/8/layout/hierarchy6"/>
    <dgm:cxn modelId="{EC877165-B0F6-4B67-90F5-93D0E1184899}" type="presParOf" srcId="{ADAE92E2-BAE9-4797-BD0A-73A96DBCF962}" destId="{742CF256-9344-4E94-B8A0-ED4B0DE2E441}" srcOrd="1" destOrd="0" presId="urn:microsoft.com/office/officeart/2005/8/layout/hierarchy6"/>
    <dgm:cxn modelId="{7D8FED59-1EF7-48D0-ABF9-F9C8C00F1659}" type="presParOf" srcId="{2C715952-4FD2-4905-80EA-05E8DA5FCF3A}" destId="{9213B696-061B-40E2-9F85-1F546B4A9257}" srcOrd="4" destOrd="0" presId="urn:microsoft.com/office/officeart/2005/8/layout/hierarchy6"/>
    <dgm:cxn modelId="{C57043DD-9C85-4E37-AB9B-35FE4AAD2388}" type="presParOf" srcId="{2C715952-4FD2-4905-80EA-05E8DA5FCF3A}" destId="{D90D531F-15DD-486E-981E-E3B26B691EA1}" srcOrd="5" destOrd="0" presId="urn:microsoft.com/office/officeart/2005/8/layout/hierarchy6"/>
    <dgm:cxn modelId="{E9D4789E-E15E-46BC-B54E-15E200E2F0D2}" type="presParOf" srcId="{D90D531F-15DD-486E-981E-E3B26B691EA1}" destId="{72612E4C-2CCE-49E3-9A7D-0D80D32952C1}" srcOrd="0" destOrd="0" presId="urn:microsoft.com/office/officeart/2005/8/layout/hierarchy6"/>
    <dgm:cxn modelId="{EDB42E8D-1D31-4F3A-B386-E339263095B7}" type="presParOf" srcId="{D90D531F-15DD-486E-981E-E3B26B691EA1}" destId="{2D4AF60F-34A6-4306-8146-C4FCF0E5E071}" srcOrd="1" destOrd="0" presId="urn:microsoft.com/office/officeart/2005/8/layout/hierarchy6"/>
    <dgm:cxn modelId="{76CF6A76-93C9-4D44-89DC-7DFB8E80C09F}" type="presParOf" srcId="{ABB20793-3319-42B0-BB3B-A95AA2B1E97B}" destId="{E7A53859-EA7B-43B8-9A68-BB2D6CD68A8B}" srcOrd="2" destOrd="0" presId="urn:microsoft.com/office/officeart/2005/8/layout/hierarchy6"/>
    <dgm:cxn modelId="{04EBCBE8-4221-42EB-8716-1102BBB39E1C}" type="presParOf" srcId="{ABB20793-3319-42B0-BB3B-A95AA2B1E97B}" destId="{33ACD31F-5CE5-4F31-9535-FFCBA98E0D45}" srcOrd="3" destOrd="0" presId="urn:microsoft.com/office/officeart/2005/8/layout/hierarchy6"/>
    <dgm:cxn modelId="{4A764D74-15D3-47C9-A641-E7742A2F90D6}" type="presParOf" srcId="{33ACD31F-5CE5-4F31-9535-FFCBA98E0D45}" destId="{C7479036-AF60-4ADC-9F41-DCC0BE1B5B80}" srcOrd="0" destOrd="0" presId="urn:microsoft.com/office/officeart/2005/8/layout/hierarchy6"/>
    <dgm:cxn modelId="{F340A6F9-AD86-40BF-B064-BFB9F0B09C74}" type="presParOf" srcId="{33ACD31F-5CE5-4F31-9535-FFCBA98E0D45}" destId="{32EEC215-DCD6-4E3E-B898-6ADA758F389C}" srcOrd="1" destOrd="0" presId="urn:microsoft.com/office/officeart/2005/8/layout/hierarchy6"/>
    <dgm:cxn modelId="{507255ED-69FF-4215-9D2C-C555EE8F5C53}" type="presParOf" srcId="{32EEC215-DCD6-4E3E-B898-6ADA758F389C}" destId="{B4FD1E10-C8D0-4358-880A-C3ED0762183F}" srcOrd="0" destOrd="0" presId="urn:microsoft.com/office/officeart/2005/8/layout/hierarchy6"/>
    <dgm:cxn modelId="{FFA89B3B-487C-45BF-86DA-4063AE1BE150}" type="presParOf" srcId="{32EEC215-DCD6-4E3E-B898-6ADA758F389C}" destId="{9964DD04-FBAD-4D4A-9F17-B190A85E7AEF}" srcOrd="1" destOrd="0" presId="urn:microsoft.com/office/officeart/2005/8/layout/hierarchy6"/>
    <dgm:cxn modelId="{AF3A3F8F-6012-4733-A41D-D385CE17C7F2}" type="presParOf" srcId="{9964DD04-FBAD-4D4A-9F17-B190A85E7AEF}" destId="{07D5C0B6-B8D8-420F-986C-EB27285B9361}" srcOrd="0" destOrd="0" presId="urn:microsoft.com/office/officeart/2005/8/layout/hierarchy6"/>
    <dgm:cxn modelId="{F9657F2D-0301-4BBE-834D-A43D3B8D2641}" type="presParOf" srcId="{9964DD04-FBAD-4D4A-9F17-B190A85E7AEF}" destId="{137A913F-1AC0-412B-89DF-BA2DA483CD95}" srcOrd="1" destOrd="0" presId="urn:microsoft.com/office/officeart/2005/8/layout/hierarchy6"/>
    <dgm:cxn modelId="{AE91EC8F-4DA0-493C-8D5D-D0FAC61D94E1}" type="presParOf" srcId="{32EEC215-DCD6-4E3E-B898-6ADA758F389C}" destId="{CB82B4F8-99BF-4AE4-9859-1B64D17AFDC8}" srcOrd="2" destOrd="0" presId="urn:microsoft.com/office/officeart/2005/8/layout/hierarchy6"/>
    <dgm:cxn modelId="{F6B6618D-BDEC-4113-849C-01EDB74163B6}" type="presParOf" srcId="{32EEC215-DCD6-4E3E-B898-6ADA758F389C}" destId="{405EB5C6-F79F-4BFD-A731-42FE9ADE7C74}" srcOrd="3" destOrd="0" presId="urn:microsoft.com/office/officeart/2005/8/layout/hierarchy6"/>
    <dgm:cxn modelId="{5E7E4495-E324-4C69-94D2-632C7357C7FA}" type="presParOf" srcId="{405EB5C6-F79F-4BFD-A731-42FE9ADE7C74}" destId="{AE61D697-EF77-439E-BB0A-F96435252E78}" srcOrd="0" destOrd="0" presId="urn:microsoft.com/office/officeart/2005/8/layout/hierarchy6"/>
    <dgm:cxn modelId="{E9572D07-6AF5-4008-923C-DA4042BD3C6F}" type="presParOf" srcId="{405EB5C6-F79F-4BFD-A731-42FE9ADE7C74}" destId="{C4B57254-806D-4D69-A5D1-D0A9975E2FBC}" srcOrd="1" destOrd="0" presId="urn:microsoft.com/office/officeart/2005/8/layout/hierarchy6"/>
    <dgm:cxn modelId="{5A3587DC-074C-4F13-9A59-F66CCDC8D017}" type="presParOf" srcId="{32EEC215-DCD6-4E3E-B898-6ADA758F389C}" destId="{CD76A582-85DB-4F0E-8AB7-CD399F9C04AB}" srcOrd="4" destOrd="0" presId="urn:microsoft.com/office/officeart/2005/8/layout/hierarchy6"/>
    <dgm:cxn modelId="{FBD04D69-01CE-43BA-8F73-6C999EF1CC89}" type="presParOf" srcId="{32EEC215-DCD6-4E3E-B898-6ADA758F389C}" destId="{4FA03AA1-9790-453F-BFC4-80339814801D}" srcOrd="5" destOrd="0" presId="urn:microsoft.com/office/officeart/2005/8/layout/hierarchy6"/>
    <dgm:cxn modelId="{B1474890-88D9-4F0E-8CD3-0FB767317075}" type="presParOf" srcId="{4FA03AA1-9790-453F-BFC4-80339814801D}" destId="{D69590EE-5EFE-4437-AB46-C7679AF21054}" srcOrd="0" destOrd="0" presId="urn:microsoft.com/office/officeart/2005/8/layout/hierarchy6"/>
    <dgm:cxn modelId="{AEA0E847-CF98-4E5E-8E4B-AD35FBC1757B}" type="presParOf" srcId="{4FA03AA1-9790-453F-BFC4-80339814801D}" destId="{EBEB4EA1-7FA9-48D5-805C-1EAB363064A0}" srcOrd="1" destOrd="0" presId="urn:microsoft.com/office/officeart/2005/8/layout/hierarchy6"/>
    <dgm:cxn modelId="{E2BBC6A0-97CA-4B1E-B837-7F1F8133300E}" type="presParOf" srcId="{388A2AD8-67D6-4445-B9A7-AA38B96DB3DB}" destId="{5158A4A8-C4E8-4C4D-B0D3-D444465A06DC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696E8-45F8-4A3A-912C-AFB8499AB475}">
      <dsp:nvSpPr>
        <dsp:cNvPr id="0" name=""/>
        <dsp:cNvSpPr/>
      </dsp:nvSpPr>
      <dsp:spPr>
        <a:xfrm>
          <a:off x="417690" y="2427308"/>
          <a:ext cx="936584" cy="93658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B039EE-7DBD-4BAD-ABCF-C0DE695CC778}">
      <dsp:nvSpPr>
        <dsp:cNvPr id="0" name=""/>
        <dsp:cNvSpPr/>
      </dsp:nvSpPr>
      <dsp:spPr>
        <a:xfrm>
          <a:off x="614373" y="2623991"/>
          <a:ext cx="543218" cy="543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459EB-A15F-4B74-A759-614E313C8907}">
      <dsp:nvSpPr>
        <dsp:cNvPr id="0" name=""/>
        <dsp:cNvSpPr/>
      </dsp:nvSpPr>
      <dsp:spPr>
        <a:xfrm>
          <a:off x="1554971" y="2427308"/>
          <a:ext cx="2207662" cy="936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92D050"/>
              </a:solidFill>
            </a:rPr>
            <a:t>Collection</a:t>
          </a:r>
          <a:r>
            <a:rPr lang="en-US" sz="1700" kern="1200" dirty="0"/>
            <a:t> of enormous amounts of data</a:t>
          </a:r>
        </a:p>
      </dsp:txBody>
      <dsp:txXfrm>
        <a:off x="1554971" y="2427308"/>
        <a:ext cx="2207662" cy="936584"/>
      </dsp:txXfrm>
    </dsp:sp>
    <dsp:sp modelId="{E1E07E90-9812-4C5D-94B9-311002176366}">
      <dsp:nvSpPr>
        <dsp:cNvPr id="0" name=""/>
        <dsp:cNvSpPr/>
      </dsp:nvSpPr>
      <dsp:spPr>
        <a:xfrm>
          <a:off x="4147303" y="2427308"/>
          <a:ext cx="936584" cy="93658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A98782-C300-44A7-A7FB-4D52BE12D2F6}">
      <dsp:nvSpPr>
        <dsp:cNvPr id="0" name=""/>
        <dsp:cNvSpPr/>
      </dsp:nvSpPr>
      <dsp:spPr>
        <a:xfrm>
          <a:off x="4343985" y="2623991"/>
          <a:ext cx="543218" cy="5432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96865-D765-4CF1-8020-73F1D15A11CA}">
      <dsp:nvSpPr>
        <dsp:cNvPr id="0" name=""/>
        <dsp:cNvSpPr/>
      </dsp:nvSpPr>
      <dsp:spPr>
        <a:xfrm>
          <a:off x="5284584" y="2427308"/>
          <a:ext cx="2207662" cy="936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92D050"/>
              </a:solidFill>
            </a:rPr>
            <a:t>Process and manipulate </a:t>
          </a:r>
          <a:r>
            <a:rPr lang="en-US" sz="1700" kern="1200" dirty="0"/>
            <a:t>city operations to provide better services</a:t>
          </a:r>
        </a:p>
      </dsp:txBody>
      <dsp:txXfrm>
        <a:off x="5284584" y="2427308"/>
        <a:ext cx="2207662" cy="936584"/>
      </dsp:txXfrm>
    </dsp:sp>
    <dsp:sp modelId="{6FB28583-3235-4AF5-A7FD-B7F863F30F00}">
      <dsp:nvSpPr>
        <dsp:cNvPr id="0" name=""/>
        <dsp:cNvSpPr/>
      </dsp:nvSpPr>
      <dsp:spPr>
        <a:xfrm>
          <a:off x="7876915" y="2427308"/>
          <a:ext cx="936584" cy="93658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C5DEFA-65BA-432F-8056-1CD04613CFFB}">
      <dsp:nvSpPr>
        <dsp:cNvPr id="0" name=""/>
        <dsp:cNvSpPr/>
      </dsp:nvSpPr>
      <dsp:spPr>
        <a:xfrm>
          <a:off x="8073598" y="2623991"/>
          <a:ext cx="543218" cy="5432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AAA4E-6946-4A06-9AA8-173E56406D35}">
      <dsp:nvSpPr>
        <dsp:cNvPr id="0" name=""/>
        <dsp:cNvSpPr/>
      </dsp:nvSpPr>
      <dsp:spPr>
        <a:xfrm>
          <a:off x="9014196" y="2427308"/>
          <a:ext cx="2207662" cy="936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This leads to high </a:t>
          </a:r>
          <a:r>
            <a:rPr lang="en-US" sz="1700" b="1" kern="1200" dirty="0">
              <a:solidFill>
                <a:srgbClr val="92D050"/>
              </a:solidFill>
            </a:rPr>
            <a:t>privacy concerns</a:t>
          </a:r>
          <a:endParaRPr lang="en-US" sz="1700" kern="1200" dirty="0"/>
        </a:p>
      </dsp:txBody>
      <dsp:txXfrm>
        <a:off x="9014196" y="2427308"/>
        <a:ext cx="2207662" cy="9365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6D808-8A99-4AF7-965D-5AA11C1C1A2A}">
      <dsp:nvSpPr>
        <dsp:cNvPr id="0" name=""/>
        <dsp:cNvSpPr/>
      </dsp:nvSpPr>
      <dsp:spPr>
        <a:xfrm>
          <a:off x="3723" y="117289"/>
          <a:ext cx="1025208" cy="10252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C834D5-2A39-4701-9AF4-7D07B06467E1}">
      <dsp:nvSpPr>
        <dsp:cNvPr id="0" name=""/>
        <dsp:cNvSpPr/>
      </dsp:nvSpPr>
      <dsp:spPr>
        <a:xfrm>
          <a:off x="3723" y="1227042"/>
          <a:ext cx="2929167" cy="65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 </a:t>
          </a:r>
          <a:r>
            <a:rPr lang="en-US" sz="1400" b="1" kern="1200" dirty="0">
              <a:solidFill>
                <a:srgbClr val="92D050"/>
              </a:solidFill>
            </a:rPr>
            <a:t>dedicated officer </a:t>
          </a:r>
          <a:r>
            <a:rPr lang="en-US" sz="1400" kern="1200" dirty="0"/>
            <a:t>for privacy to help avoid attacks on people’s privacy</a:t>
          </a:r>
        </a:p>
      </dsp:txBody>
      <dsp:txXfrm>
        <a:off x="3723" y="1227042"/>
        <a:ext cx="2929167" cy="659062"/>
      </dsp:txXfrm>
    </dsp:sp>
    <dsp:sp modelId="{B9FD2017-D8F5-4216-B978-09F71CD36E71}">
      <dsp:nvSpPr>
        <dsp:cNvPr id="0" name=""/>
        <dsp:cNvSpPr/>
      </dsp:nvSpPr>
      <dsp:spPr>
        <a:xfrm>
          <a:off x="3723" y="1925427"/>
          <a:ext cx="2929167" cy="158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C6F0D3-96ED-4A93-8DF4-F8CA1CABCB60}">
      <dsp:nvSpPr>
        <dsp:cNvPr id="0" name=""/>
        <dsp:cNvSpPr/>
      </dsp:nvSpPr>
      <dsp:spPr>
        <a:xfrm>
          <a:off x="3445496" y="117289"/>
          <a:ext cx="1025208" cy="10252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800119-F912-41D9-A3A3-CBACD67CE981}">
      <dsp:nvSpPr>
        <dsp:cNvPr id="0" name=""/>
        <dsp:cNvSpPr/>
      </dsp:nvSpPr>
      <dsp:spPr>
        <a:xfrm>
          <a:off x="3445496" y="1227042"/>
          <a:ext cx="2929167" cy="65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Office is responsible for designing and implementing practices to </a:t>
          </a:r>
          <a:r>
            <a:rPr lang="en-US" sz="1400" kern="1200" dirty="0">
              <a:solidFill>
                <a:srgbClr val="92D050"/>
              </a:solidFill>
            </a:rPr>
            <a:t>protect user data</a:t>
          </a:r>
          <a:endParaRPr lang="en-US" sz="1400" kern="1200" dirty="0"/>
        </a:p>
      </dsp:txBody>
      <dsp:txXfrm>
        <a:off x="3445496" y="1227042"/>
        <a:ext cx="2929167" cy="659062"/>
      </dsp:txXfrm>
    </dsp:sp>
    <dsp:sp modelId="{965099AA-C38A-462B-AE59-F7D79E5572C0}">
      <dsp:nvSpPr>
        <dsp:cNvPr id="0" name=""/>
        <dsp:cNvSpPr/>
      </dsp:nvSpPr>
      <dsp:spPr>
        <a:xfrm>
          <a:off x="3445496" y="1925427"/>
          <a:ext cx="2929167" cy="158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E546BD-C26C-4878-8378-D8F6106D7C5C}">
      <dsp:nvSpPr>
        <dsp:cNvPr id="0" name=""/>
        <dsp:cNvSpPr/>
      </dsp:nvSpPr>
      <dsp:spPr>
        <a:xfrm>
          <a:off x="387" y="772757"/>
          <a:ext cx="1509446" cy="90566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>
              <a:solidFill>
                <a:srgbClr val="002060"/>
              </a:solidFill>
            </a:rPr>
            <a:t>Enforce Laws and Policies</a:t>
          </a:r>
        </a:p>
      </dsp:txBody>
      <dsp:txXfrm>
        <a:off x="387" y="772757"/>
        <a:ext cx="1509446" cy="905667"/>
      </dsp:txXfrm>
    </dsp:sp>
    <dsp:sp modelId="{61657AF3-025F-4DC1-B7FA-D58E10442144}">
      <dsp:nvSpPr>
        <dsp:cNvPr id="0" name=""/>
        <dsp:cNvSpPr/>
      </dsp:nvSpPr>
      <dsp:spPr>
        <a:xfrm>
          <a:off x="1660778" y="772757"/>
          <a:ext cx="1509446" cy="905667"/>
        </a:xfrm>
        <a:prstGeom prst="rect">
          <a:avLst/>
        </a:prstGeom>
        <a:gradFill rotWithShape="0">
          <a:gsLst>
            <a:gs pos="0">
              <a:schemeClr val="accent5">
                <a:hueOff val="-1572000"/>
                <a:satOff val="-9526"/>
                <a:lumOff val="1176"/>
                <a:alphaOff val="0"/>
                <a:tint val="98000"/>
                <a:lumMod val="100000"/>
              </a:schemeClr>
            </a:gs>
            <a:gs pos="100000">
              <a:schemeClr val="accent5">
                <a:hueOff val="-1572000"/>
                <a:satOff val="-9526"/>
                <a:lumOff val="1176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2060"/>
              </a:solidFill>
            </a:rPr>
            <a:t>Anonymize Data</a:t>
          </a:r>
        </a:p>
      </dsp:txBody>
      <dsp:txXfrm>
        <a:off x="1660778" y="772757"/>
        <a:ext cx="1509446" cy="905667"/>
      </dsp:txXfrm>
    </dsp:sp>
    <dsp:sp modelId="{42DE768F-67D3-4346-AF76-D7F346CB8589}">
      <dsp:nvSpPr>
        <dsp:cNvPr id="0" name=""/>
        <dsp:cNvSpPr/>
      </dsp:nvSpPr>
      <dsp:spPr>
        <a:xfrm>
          <a:off x="387" y="1829370"/>
          <a:ext cx="1509446" cy="905667"/>
        </a:xfrm>
        <a:prstGeom prst="rect">
          <a:avLst/>
        </a:prstGeom>
        <a:gradFill rotWithShape="0">
          <a:gsLst>
            <a:gs pos="0">
              <a:schemeClr val="accent5">
                <a:hueOff val="-3144000"/>
                <a:satOff val="-19053"/>
                <a:lumOff val="2352"/>
                <a:alphaOff val="0"/>
                <a:tint val="98000"/>
                <a:lumMod val="100000"/>
              </a:schemeClr>
            </a:gs>
            <a:gs pos="100000">
              <a:schemeClr val="accent5">
                <a:hueOff val="-3144000"/>
                <a:satOff val="-19053"/>
                <a:lumOff val="2352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002060"/>
              </a:solidFill>
            </a:rPr>
            <a:t>Notify about Data Collection</a:t>
          </a:r>
          <a:endParaRPr lang="en-US" sz="1600" kern="1200" dirty="0">
            <a:solidFill>
              <a:srgbClr val="002060"/>
            </a:solidFill>
          </a:endParaRPr>
        </a:p>
      </dsp:txBody>
      <dsp:txXfrm>
        <a:off x="387" y="1829370"/>
        <a:ext cx="1509446" cy="905667"/>
      </dsp:txXfrm>
    </dsp:sp>
    <dsp:sp modelId="{43DBA1F0-F4A4-462D-B4E3-E6B56F7C3251}">
      <dsp:nvSpPr>
        <dsp:cNvPr id="0" name=""/>
        <dsp:cNvSpPr/>
      </dsp:nvSpPr>
      <dsp:spPr>
        <a:xfrm>
          <a:off x="1660778" y="1829370"/>
          <a:ext cx="1509446" cy="905667"/>
        </a:xfrm>
        <a:prstGeom prst="rect">
          <a:avLst/>
        </a:prstGeom>
        <a:gradFill rotWithShape="0">
          <a:gsLst>
            <a:gs pos="0">
              <a:schemeClr val="accent5">
                <a:hueOff val="-4716000"/>
                <a:satOff val="-28579"/>
                <a:lumOff val="3529"/>
                <a:alphaOff val="0"/>
                <a:tint val="98000"/>
                <a:lumMod val="100000"/>
              </a:schemeClr>
            </a:gs>
            <a:gs pos="100000">
              <a:schemeClr val="accent5">
                <a:hueOff val="-4716000"/>
                <a:satOff val="-28579"/>
                <a:lumOff val="3529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2060"/>
              </a:solidFill>
            </a:rPr>
            <a:t>Publish Technical Details</a:t>
          </a:r>
        </a:p>
      </dsp:txBody>
      <dsp:txXfrm>
        <a:off x="1660778" y="1829370"/>
        <a:ext cx="1509446" cy="905667"/>
      </dsp:txXfrm>
    </dsp:sp>
    <dsp:sp modelId="{6DDB705B-31DC-480F-BBBB-6E395D8AB8A5}">
      <dsp:nvSpPr>
        <dsp:cNvPr id="0" name=""/>
        <dsp:cNvSpPr/>
      </dsp:nvSpPr>
      <dsp:spPr>
        <a:xfrm>
          <a:off x="883745" y="0"/>
          <a:ext cx="1509446" cy="905667"/>
        </a:xfrm>
        <a:prstGeom prst="rect">
          <a:avLst/>
        </a:prstGeom>
        <a:gradFill rotWithShape="0">
          <a:gsLst>
            <a:gs pos="0">
              <a:schemeClr val="accent5">
                <a:hueOff val="-6288001"/>
                <a:satOff val="-38105"/>
                <a:lumOff val="4705"/>
                <a:alphaOff val="0"/>
                <a:tint val="98000"/>
                <a:lumMod val="100000"/>
              </a:schemeClr>
            </a:gs>
            <a:gs pos="100000">
              <a:schemeClr val="accent5">
                <a:hueOff val="-6288001"/>
                <a:satOff val="-38105"/>
                <a:lumOff val="470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2060"/>
              </a:solidFill>
            </a:rPr>
            <a:t>Some Responsibilities:</a:t>
          </a:r>
        </a:p>
      </dsp:txBody>
      <dsp:txXfrm>
        <a:off x="883745" y="0"/>
        <a:ext cx="1509446" cy="9056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B19E7-A750-445E-9EC8-A9B4AA60BE42}">
      <dsp:nvSpPr>
        <dsp:cNvPr id="0" name=""/>
        <dsp:cNvSpPr/>
      </dsp:nvSpPr>
      <dsp:spPr>
        <a:xfrm>
          <a:off x="1555712" y="12518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2233C4-B9FA-4A0D-907D-A21692259D34}">
      <dsp:nvSpPr>
        <dsp:cNvPr id="0" name=""/>
        <dsp:cNvSpPr/>
      </dsp:nvSpPr>
      <dsp:spPr>
        <a:xfrm>
          <a:off x="367712" y="25396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Chief Privacy Officer (CPO) has been a </a:t>
          </a:r>
          <a:r>
            <a:rPr lang="en-US" sz="2300" b="1" kern="1200" dirty="0">
              <a:solidFill>
                <a:srgbClr val="92D050"/>
              </a:solidFill>
            </a:rPr>
            <a:t>significant success </a:t>
          </a:r>
          <a:r>
            <a:rPr lang="en-US" sz="2300" kern="1200" dirty="0"/>
            <a:t>in the industry</a:t>
          </a:r>
        </a:p>
      </dsp:txBody>
      <dsp:txXfrm>
        <a:off x="367712" y="2539616"/>
        <a:ext cx="4320000" cy="720000"/>
      </dsp:txXfrm>
    </dsp:sp>
    <dsp:sp modelId="{32420FDE-D56C-488C-AEC0-D6C2A22BAF8D}">
      <dsp:nvSpPr>
        <dsp:cNvPr id="0" name=""/>
        <dsp:cNvSpPr/>
      </dsp:nvSpPr>
      <dsp:spPr>
        <a:xfrm>
          <a:off x="6631712" y="12518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1F66E-0938-4355-B950-8BCB7B4A5C1D}">
      <dsp:nvSpPr>
        <dsp:cNvPr id="0" name=""/>
        <dsp:cNvSpPr/>
      </dsp:nvSpPr>
      <dsp:spPr>
        <a:xfrm>
          <a:off x="5443712" y="25396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Evaluate CPO’s </a:t>
          </a:r>
          <a:r>
            <a:rPr lang="en-US" sz="2300" b="1" kern="1200" dirty="0">
              <a:solidFill>
                <a:srgbClr val="92D050"/>
              </a:solidFill>
            </a:rPr>
            <a:t>impact on public privacy sentiment </a:t>
          </a:r>
          <a:r>
            <a:rPr lang="en-US" sz="2300" kern="1200" dirty="0"/>
            <a:t>for smart cities</a:t>
          </a:r>
        </a:p>
      </dsp:txBody>
      <dsp:txXfrm>
        <a:off x="5443712" y="2539616"/>
        <a:ext cx="432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E9E88A-C7F2-4266-B24E-F970BC5319DE}">
      <dsp:nvSpPr>
        <dsp:cNvPr id="0" name=""/>
        <dsp:cNvSpPr/>
      </dsp:nvSpPr>
      <dsp:spPr>
        <a:xfrm>
          <a:off x="0" y="381"/>
          <a:ext cx="5840506" cy="89369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56024A-0D3D-45CE-ACD2-428F4D59F008}">
      <dsp:nvSpPr>
        <dsp:cNvPr id="0" name=""/>
        <dsp:cNvSpPr/>
      </dsp:nvSpPr>
      <dsp:spPr>
        <a:xfrm>
          <a:off x="270341" y="201462"/>
          <a:ext cx="491529" cy="4915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9C35019-BDCE-4F90-BA9F-7807C38FB1DE}">
      <dsp:nvSpPr>
        <dsp:cNvPr id="0" name=""/>
        <dsp:cNvSpPr/>
      </dsp:nvSpPr>
      <dsp:spPr>
        <a:xfrm>
          <a:off x="1032212" y="381"/>
          <a:ext cx="4808293" cy="893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82" tIns="94582" rIns="94582" bIns="945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Survey Design</a:t>
          </a:r>
        </a:p>
      </dsp:txBody>
      <dsp:txXfrm>
        <a:off x="1032212" y="381"/>
        <a:ext cx="4808293" cy="893690"/>
      </dsp:txXfrm>
    </dsp:sp>
    <dsp:sp modelId="{B5264A00-DF16-440C-89E1-A39148BDBE71}">
      <dsp:nvSpPr>
        <dsp:cNvPr id="0" name=""/>
        <dsp:cNvSpPr/>
      </dsp:nvSpPr>
      <dsp:spPr>
        <a:xfrm>
          <a:off x="0" y="1117495"/>
          <a:ext cx="5840506" cy="89369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0D707D-2C7E-4CF8-8DC3-26CFB0B14B1C}">
      <dsp:nvSpPr>
        <dsp:cNvPr id="0" name=""/>
        <dsp:cNvSpPr/>
      </dsp:nvSpPr>
      <dsp:spPr>
        <a:xfrm>
          <a:off x="270341" y="1318575"/>
          <a:ext cx="491529" cy="4915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993CE53-1C48-480E-99DD-E0383649CF75}">
      <dsp:nvSpPr>
        <dsp:cNvPr id="0" name=""/>
        <dsp:cNvSpPr/>
      </dsp:nvSpPr>
      <dsp:spPr>
        <a:xfrm>
          <a:off x="1032212" y="1117495"/>
          <a:ext cx="4808293" cy="893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82" tIns="94582" rIns="94582" bIns="945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Survey Distribution</a:t>
          </a:r>
        </a:p>
      </dsp:txBody>
      <dsp:txXfrm>
        <a:off x="1032212" y="1117495"/>
        <a:ext cx="4808293" cy="893690"/>
      </dsp:txXfrm>
    </dsp:sp>
    <dsp:sp modelId="{8DF28AED-4D3D-4D1F-B4DA-364791E8C7F8}">
      <dsp:nvSpPr>
        <dsp:cNvPr id="0" name=""/>
        <dsp:cNvSpPr/>
      </dsp:nvSpPr>
      <dsp:spPr>
        <a:xfrm>
          <a:off x="0" y="2234608"/>
          <a:ext cx="5840506" cy="893690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D9A3152-B955-4419-A61E-45C737968698}">
      <dsp:nvSpPr>
        <dsp:cNvPr id="0" name=""/>
        <dsp:cNvSpPr/>
      </dsp:nvSpPr>
      <dsp:spPr>
        <a:xfrm>
          <a:off x="270341" y="2435688"/>
          <a:ext cx="491529" cy="4915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ADEBDAA-B665-4B0D-8B0E-BD03A0B385AC}">
      <dsp:nvSpPr>
        <dsp:cNvPr id="0" name=""/>
        <dsp:cNvSpPr/>
      </dsp:nvSpPr>
      <dsp:spPr>
        <a:xfrm>
          <a:off x="1032212" y="2234608"/>
          <a:ext cx="4808293" cy="893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82" tIns="94582" rIns="94582" bIns="945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Analysis</a:t>
          </a:r>
        </a:p>
      </dsp:txBody>
      <dsp:txXfrm>
        <a:off x="1032212" y="2234608"/>
        <a:ext cx="4808293" cy="8936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267239-D3E6-4455-8F72-BF67FE5A93B0}">
      <dsp:nvSpPr>
        <dsp:cNvPr id="0" name=""/>
        <dsp:cNvSpPr/>
      </dsp:nvSpPr>
      <dsp:spPr>
        <a:xfrm>
          <a:off x="0" y="0"/>
          <a:ext cx="5399741" cy="846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Predictive Policing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bg1"/>
              </a:solidFill>
            </a:rPr>
            <a:t>Prevent crimes by predicting them based on surveillance and historical crime data.</a:t>
          </a:r>
        </a:p>
      </dsp:txBody>
      <dsp:txXfrm>
        <a:off x="1164614" y="0"/>
        <a:ext cx="4235126" cy="846666"/>
      </dsp:txXfrm>
    </dsp:sp>
    <dsp:sp modelId="{BE931F1C-1548-4798-A40D-4AB12A9D4AEE}">
      <dsp:nvSpPr>
        <dsp:cNvPr id="0" name=""/>
        <dsp:cNvSpPr/>
      </dsp:nvSpPr>
      <dsp:spPr>
        <a:xfrm>
          <a:off x="84666" y="84666"/>
          <a:ext cx="1079948" cy="67733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18B6885-952D-4767-A4A4-FB557A4CC111}">
      <dsp:nvSpPr>
        <dsp:cNvPr id="0" name=""/>
        <dsp:cNvSpPr/>
      </dsp:nvSpPr>
      <dsp:spPr>
        <a:xfrm>
          <a:off x="0" y="931333"/>
          <a:ext cx="5399741" cy="846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144000"/>
                <a:satOff val="-19053"/>
                <a:lumOff val="2352"/>
                <a:alphaOff val="0"/>
                <a:tint val="98000"/>
                <a:lumMod val="100000"/>
              </a:schemeClr>
            </a:gs>
            <a:gs pos="100000">
              <a:schemeClr val="accent5">
                <a:hueOff val="-3144000"/>
                <a:satOff val="-19053"/>
                <a:lumOff val="2352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Smart Complaint System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bg1"/>
              </a:solidFill>
            </a:rPr>
            <a:t>Complaint kiosks in public places to conveniently raise complaints with government departments.</a:t>
          </a:r>
        </a:p>
      </dsp:txBody>
      <dsp:txXfrm>
        <a:off x="1164614" y="931333"/>
        <a:ext cx="4235126" cy="846666"/>
      </dsp:txXfrm>
    </dsp:sp>
    <dsp:sp modelId="{2F50FF52-F9BE-4E48-8DEB-EAE3220DCAAB}">
      <dsp:nvSpPr>
        <dsp:cNvPr id="0" name=""/>
        <dsp:cNvSpPr/>
      </dsp:nvSpPr>
      <dsp:spPr>
        <a:xfrm>
          <a:off x="84666" y="1015999"/>
          <a:ext cx="1079948" cy="67733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4273437-938A-461B-8F73-3015B88267DA}">
      <dsp:nvSpPr>
        <dsp:cNvPr id="0" name=""/>
        <dsp:cNvSpPr/>
      </dsp:nvSpPr>
      <dsp:spPr>
        <a:xfrm>
          <a:off x="0" y="1862666"/>
          <a:ext cx="5399741" cy="846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288001"/>
                <a:satOff val="-38105"/>
                <a:lumOff val="4705"/>
                <a:alphaOff val="0"/>
                <a:tint val="98000"/>
                <a:lumMod val="100000"/>
              </a:schemeClr>
            </a:gs>
            <a:gs pos="100000">
              <a:schemeClr val="accent5">
                <a:hueOff val="-6288001"/>
                <a:satOff val="-38105"/>
                <a:lumOff val="470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Smart Transportation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bg1"/>
              </a:solidFill>
            </a:rPr>
            <a:t>Using cameras to assess demand for buses and adapt accordingly.</a:t>
          </a:r>
        </a:p>
      </dsp:txBody>
      <dsp:txXfrm>
        <a:off x="1164614" y="1862666"/>
        <a:ext cx="4235126" cy="846666"/>
      </dsp:txXfrm>
    </dsp:sp>
    <dsp:sp modelId="{590A5C79-EA18-47EB-A58B-B460321100AA}">
      <dsp:nvSpPr>
        <dsp:cNvPr id="0" name=""/>
        <dsp:cNvSpPr/>
      </dsp:nvSpPr>
      <dsp:spPr>
        <a:xfrm>
          <a:off x="84666" y="1947333"/>
          <a:ext cx="1079948" cy="67733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19DD7B-5540-4757-9548-7613D23D9775}">
      <dsp:nvSpPr>
        <dsp:cNvPr id="0" name=""/>
        <dsp:cNvSpPr/>
      </dsp:nvSpPr>
      <dsp:spPr>
        <a:xfrm>
          <a:off x="3695059" y="162"/>
          <a:ext cx="1607217" cy="842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Survey</a:t>
          </a:r>
        </a:p>
      </dsp:txBody>
      <dsp:txXfrm>
        <a:off x="3719724" y="24827"/>
        <a:ext cx="1557887" cy="792795"/>
      </dsp:txXfrm>
    </dsp:sp>
    <dsp:sp modelId="{A09C77E6-4896-4F43-ABFD-B3D0DEED1ACC}">
      <dsp:nvSpPr>
        <dsp:cNvPr id="0" name=""/>
        <dsp:cNvSpPr/>
      </dsp:nvSpPr>
      <dsp:spPr>
        <a:xfrm>
          <a:off x="2562453" y="842287"/>
          <a:ext cx="1936214" cy="336850"/>
        </a:xfrm>
        <a:custGeom>
          <a:avLst/>
          <a:gdLst/>
          <a:ahLst/>
          <a:cxnLst/>
          <a:rect l="0" t="0" r="0" b="0"/>
          <a:pathLst>
            <a:path>
              <a:moveTo>
                <a:pt x="1936214" y="0"/>
              </a:moveTo>
              <a:lnTo>
                <a:pt x="1936214" y="168425"/>
              </a:lnTo>
              <a:lnTo>
                <a:pt x="0" y="168425"/>
              </a:lnTo>
              <a:lnTo>
                <a:pt x="0" y="336850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C2D7E8-0D86-4E7F-83FC-F36A11694B0D}">
      <dsp:nvSpPr>
        <dsp:cNvPr id="0" name=""/>
        <dsp:cNvSpPr/>
      </dsp:nvSpPr>
      <dsp:spPr>
        <a:xfrm>
          <a:off x="1365027" y="1179137"/>
          <a:ext cx="2394852" cy="842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Without CPO</a:t>
          </a:r>
        </a:p>
      </dsp:txBody>
      <dsp:txXfrm>
        <a:off x="1389692" y="1203802"/>
        <a:ext cx="2345522" cy="792795"/>
      </dsp:txXfrm>
    </dsp:sp>
    <dsp:sp modelId="{3D2216D8-683D-479F-936C-23D7E1FD2CFE}">
      <dsp:nvSpPr>
        <dsp:cNvPr id="0" name=""/>
        <dsp:cNvSpPr/>
      </dsp:nvSpPr>
      <dsp:spPr>
        <a:xfrm>
          <a:off x="1278145" y="2021262"/>
          <a:ext cx="1284308" cy="336850"/>
        </a:xfrm>
        <a:custGeom>
          <a:avLst/>
          <a:gdLst/>
          <a:ahLst/>
          <a:cxnLst/>
          <a:rect l="0" t="0" r="0" b="0"/>
          <a:pathLst>
            <a:path>
              <a:moveTo>
                <a:pt x="1284308" y="0"/>
              </a:moveTo>
              <a:lnTo>
                <a:pt x="1284308" y="168425"/>
              </a:lnTo>
              <a:lnTo>
                <a:pt x="0" y="168425"/>
              </a:lnTo>
              <a:lnTo>
                <a:pt x="0" y="336850"/>
              </a:lnTo>
            </a:path>
          </a:pathLst>
        </a:custGeom>
        <a:noFill/>
        <a:ln w="19050" cap="rnd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C1F614-A5EB-47F0-91C0-CDF32583BEDE}">
      <dsp:nvSpPr>
        <dsp:cNvPr id="0" name=""/>
        <dsp:cNvSpPr/>
      </dsp:nvSpPr>
      <dsp:spPr>
        <a:xfrm>
          <a:off x="771985" y="2358112"/>
          <a:ext cx="1012318" cy="842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99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tint val="99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Predictive Policing</a:t>
          </a:r>
        </a:p>
      </dsp:txBody>
      <dsp:txXfrm>
        <a:off x="796650" y="2382777"/>
        <a:ext cx="962988" cy="792795"/>
      </dsp:txXfrm>
    </dsp:sp>
    <dsp:sp modelId="{CB6479D5-0797-4F17-9030-CE787CADDA8B}">
      <dsp:nvSpPr>
        <dsp:cNvPr id="0" name=""/>
        <dsp:cNvSpPr/>
      </dsp:nvSpPr>
      <dsp:spPr>
        <a:xfrm>
          <a:off x="2516733" y="2021262"/>
          <a:ext cx="91440" cy="3368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8425"/>
              </a:lnTo>
              <a:lnTo>
                <a:pt x="100056" y="168425"/>
              </a:lnTo>
              <a:lnTo>
                <a:pt x="100056" y="336850"/>
              </a:lnTo>
            </a:path>
          </a:pathLst>
        </a:custGeom>
        <a:noFill/>
        <a:ln w="19050" cap="rnd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499484-BB93-4731-865A-F9331A0D8EA6}">
      <dsp:nvSpPr>
        <dsp:cNvPr id="0" name=""/>
        <dsp:cNvSpPr/>
      </dsp:nvSpPr>
      <dsp:spPr>
        <a:xfrm>
          <a:off x="2163261" y="2358112"/>
          <a:ext cx="907057" cy="842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99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tint val="99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Smart Complaint System</a:t>
          </a:r>
        </a:p>
      </dsp:txBody>
      <dsp:txXfrm>
        <a:off x="2187926" y="2382777"/>
        <a:ext cx="857727" cy="792795"/>
      </dsp:txXfrm>
    </dsp:sp>
    <dsp:sp modelId="{9213B696-061B-40E2-9F85-1F546B4A9257}">
      <dsp:nvSpPr>
        <dsp:cNvPr id="0" name=""/>
        <dsp:cNvSpPr/>
      </dsp:nvSpPr>
      <dsp:spPr>
        <a:xfrm>
          <a:off x="2562453" y="2021262"/>
          <a:ext cx="1338644" cy="336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425"/>
              </a:lnTo>
              <a:lnTo>
                <a:pt x="1338644" y="168425"/>
              </a:lnTo>
              <a:lnTo>
                <a:pt x="1338644" y="336850"/>
              </a:lnTo>
            </a:path>
          </a:pathLst>
        </a:custGeom>
        <a:noFill/>
        <a:ln w="19050" cap="rnd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612E4C-2CCE-49E3-9A7D-0D80D32952C1}">
      <dsp:nvSpPr>
        <dsp:cNvPr id="0" name=""/>
        <dsp:cNvSpPr/>
      </dsp:nvSpPr>
      <dsp:spPr>
        <a:xfrm>
          <a:off x="3449274" y="2358112"/>
          <a:ext cx="903646" cy="842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99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tint val="99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Smart Transportation</a:t>
          </a:r>
        </a:p>
      </dsp:txBody>
      <dsp:txXfrm>
        <a:off x="3473939" y="2382777"/>
        <a:ext cx="854316" cy="792795"/>
      </dsp:txXfrm>
    </dsp:sp>
    <dsp:sp modelId="{E7A53859-EA7B-43B8-9A68-BB2D6CD68A8B}">
      <dsp:nvSpPr>
        <dsp:cNvPr id="0" name=""/>
        <dsp:cNvSpPr/>
      </dsp:nvSpPr>
      <dsp:spPr>
        <a:xfrm>
          <a:off x="4498668" y="842287"/>
          <a:ext cx="1996127" cy="336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425"/>
              </a:lnTo>
              <a:lnTo>
                <a:pt x="1996127" y="168425"/>
              </a:lnTo>
              <a:lnTo>
                <a:pt x="1996127" y="336850"/>
              </a:lnTo>
            </a:path>
          </a:pathLst>
        </a:custGeom>
        <a:noFill/>
        <a:ln w="1905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479036-AF60-4ADC-9F41-DCC0BE1B5B80}">
      <dsp:nvSpPr>
        <dsp:cNvPr id="0" name=""/>
        <dsp:cNvSpPr/>
      </dsp:nvSpPr>
      <dsp:spPr>
        <a:xfrm>
          <a:off x="5357282" y="1179137"/>
          <a:ext cx="2275026" cy="842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With CPO</a:t>
          </a:r>
        </a:p>
      </dsp:txBody>
      <dsp:txXfrm>
        <a:off x="5381947" y="1203802"/>
        <a:ext cx="2225696" cy="792795"/>
      </dsp:txXfrm>
    </dsp:sp>
    <dsp:sp modelId="{B4FD1E10-C8D0-4358-880A-C3ED0762183F}">
      <dsp:nvSpPr>
        <dsp:cNvPr id="0" name=""/>
        <dsp:cNvSpPr/>
      </dsp:nvSpPr>
      <dsp:spPr>
        <a:xfrm>
          <a:off x="5211661" y="2021262"/>
          <a:ext cx="1283133" cy="336850"/>
        </a:xfrm>
        <a:custGeom>
          <a:avLst/>
          <a:gdLst/>
          <a:ahLst/>
          <a:cxnLst/>
          <a:rect l="0" t="0" r="0" b="0"/>
          <a:pathLst>
            <a:path>
              <a:moveTo>
                <a:pt x="1283133" y="0"/>
              </a:moveTo>
              <a:lnTo>
                <a:pt x="1283133" y="168425"/>
              </a:lnTo>
              <a:lnTo>
                <a:pt x="0" y="168425"/>
              </a:lnTo>
              <a:lnTo>
                <a:pt x="0" y="336850"/>
              </a:lnTo>
            </a:path>
          </a:pathLst>
        </a:custGeom>
        <a:noFill/>
        <a:ln w="19050" cap="rnd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D5C0B6-B8D8-420F-986C-EB27285B9361}">
      <dsp:nvSpPr>
        <dsp:cNvPr id="0" name=""/>
        <dsp:cNvSpPr/>
      </dsp:nvSpPr>
      <dsp:spPr>
        <a:xfrm>
          <a:off x="4731877" y="2358112"/>
          <a:ext cx="959568" cy="842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99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tint val="99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Predictive Policing</a:t>
          </a:r>
        </a:p>
      </dsp:txBody>
      <dsp:txXfrm>
        <a:off x="4756542" y="2382777"/>
        <a:ext cx="910238" cy="792795"/>
      </dsp:txXfrm>
    </dsp:sp>
    <dsp:sp modelId="{CB82B4F8-99BF-4AE4-9859-1B64D17AFDC8}">
      <dsp:nvSpPr>
        <dsp:cNvPr id="0" name=""/>
        <dsp:cNvSpPr/>
      </dsp:nvSpPr>
      <dsp:spPr>
        <a:xfrm>
          <a:off x="6449075" y="2021262"/>
          <a:ext cx="91440" cy="3368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8425"/>
              </a:lnTo>
              <a:lnTo>
                <a:pt x="65059" y="168425"/>
              </a:lnTo>
              <a:lnTo>
                <a:pt x="65059" y="336850"/>
              </a:lnTo>
            </a:path>
          </a:pathLst>
        </a:custGeom>
        <a:noFill/>
        <a:ln w="19050" cap="rnd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61D697-EF77-439E-BB0A-F96435252E78}">
      <dsp:nvSpPr>
        <dsp:cNvPr id="0" name=""/>
        <dsp:cNvSpPr/>
      </dsp:nvSpPr>
      <dsp:spPr>
        <a:xfrm>
          <a:off x="6070402" y="2358112"/>
          <a:ext cx="887465" cy="842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99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tint val="99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Smart Complaint System</a:t>
          </a:r>
        </a:p>
      </dsp:txBody>
      <dsp:txXfrm>
        <a:off x="6095067" y="2382777"/>
        <a:ext cx="838135" cy="792795"/>
      </dsp:txXfrm>
    </dsp:sp>
    <dsp:sp modelId="{CD76A582-85DB-4F0E-8AB7-CD399F9C04AB}">
      <dsp:nvSpPr>
        <dsp:cNvPr id="0" name=""/>
        <dsp:cNvSpPr/>
      </dsp:nvSpPr>
      <dsp:spPr>
        <a:xfrm>
          <a:off x="6494795" y="2021262"/>
          <a:ext cx="1302473" cy="336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425"/>
              </a:lnTo>
              <a:lnTo>
                <a:pt x="1302473" y="168425"/>
              </a:lnTo>
              <a:lnTo>
                <a:pt x="1302473" y="336850"/>
              </a:lnTo>
            </a:path>
          </a:pathLst>
        </a:custGeom>
        <a:noFill/>
        <a:ln w="19050" cap="rnd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9590EE-5EFE-4437-AB46-C7679AF21054}">
      <dsp:nvSpPr>
        <dsp:cNvPr id="0" name=""/>
        <dsp:cNvSpPr/>
      </dsp:nvSpPr>
      <dsp:spPr>
        <a:xfrm>
          <a:off x="7336823" y="2358112"/>
          <a:ext cx="920889" cy="842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99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tint val="99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Smart Transportation</a:t>
          </a:r>
        </a:p>
      </dsp:txBody>
      <dsp:txXfrm>
        <a:off x="7361488" y="2382777"/>
        <a:ext cx="871559" cy="792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81E12-4785-4ABA-9A94-64CAA0100B0F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E8E83-7B61-4C08-84E8-4F405E3FA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97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E8E83-7B61-4C08-84E8-4F405E3FA7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01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Smart cities require collection of large amounts of data from various devices.</a:t>
            </a:r>
          </a:p>
          <a:p>
            <a:r>
              <a:rPr lang="en-US" dirty="0"/>
              <a:t>This data is then processed, and services are adjusted accordingly.</a:t>
            </a:r>
          </a:p>
          <a:p>
            <a:r>
              <a:rPr lang="en-US" dirty="0"/>
              <a:t>Privacy concerns are high due to this leading to slower adoption of smart cities than expected.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E8E83-7B61-4C08-84E8-4F405E3FA7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50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Smart cities require collection of large amounts of data from various devices.</a:t>
            </a:r>
          </a:p>
          <a:p>
            <a:r>
              <a:rPr lang="en-US" dirty="0"/>
              <a:t>This data is then processed, and services are adjusted accordingly.</a:t>
            </a:r>
          </a:p>
          <a:p>
            <a:r>
              <a:rPr lang="en-US" dirty="0"/>
              <a:t>Privacy concerns are high due to this leading to slower adoption of smart cities than expected.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E8E83-7B61-4C08-84E8-4F405E3FA7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10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E8E83-7B61-4C08-84E8-4F405E3FA7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6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184DA70-C731-4C70-880D-CCD4705E623C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017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504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5823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6099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110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5957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5821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892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832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91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027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28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34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051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85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0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68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  <p:sldLayoutId id="2147483976" r:id="rId15"/>
    <p:sldLayoutId id="2147483977" r:id="rId16"/>
    <p:sldLayoutId id="214748397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Colors" Target="../diagrams/colors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Layout" Target="../diagrams/layout3.xml"/><Relationship Id="rId5" Type="http://schemas.openxmlformats.org/officeDocument/2006/relationships/diagramLayout" Target="../diagrams/layout2.xml"/><Relationship Id="rId10" Type="http://schemas.openxmlformats.org/officeDocument/2006/relationships/diagramData" Target="../diagrams/data3.xml"/><Relationship Id="rId4" Type="http://schemas.openxmlformats.org/officeDocument/2006/relationships/diagramData" Target="../diagrams/data2.xml"/><Relationship Id="rId9" Type="http://schemas.openxmlformats.org/officeDocument/2006/relationships/image" Target="../media/image18.jpg"/><Relationship Id="rId14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C66B3C-D582-4DCE-A678-3A5309565E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2753A-4D23-43E3-9C51-67160ED0C4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Privacy Concerns with Embracing </a:t>
            </a:r>
            <a:r>
              <a:rPr lang="en-US" b="1" dirty="0">
                <a:solidFill>
                  <a:srgbClr val="92D050"/>
                </a:solidFill>
              </a:rPr>
              <a:t>Smart 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F2344-585B-45B5-8276-53ECE4876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0275" y="4509557"/>
            <a:ext cx="5149850" cy="1405467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Evaluating the impact of </a:t>
            </a:r>
            <a:r>
              <a:rPr lang="en-US" b="1" dirty="0">
                <a:solidFill>
                  <a:srgbClr val="92D050"/>
                </a:solidFill>
              </a:rPr>
              <a:t>Chief Privacy Officer </a:t>
            </a:r>
            <a:r>
              <a:rPr lang="en-US" dirty="0"/>
              <a:t>appointment on public privacy sentiment</a:t>
            </a:r>
          </a:p>
          <a:p>
            <a:pPr algn="just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152387-39DC-4687-B062-93B0B5791D1E}"/>
              </a:ext>
            </a:extLst>
          </p:cNvPr>
          <p:cNvSpPr txBox="1"/>
          <p:nvPr/>
        </p:nvSpPr>
        <p:spPr>
          <a:xfrm>
            <a:off x="9277350" y="5438775"/>
            <a:ext cx="1849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Pranjal Sharma</a:t>
            </a:r>
          </a:p>
          <a:p>
            <a:r>
              <a:rPr lang="en-US" b="1" dirty="0">
                <a:solidFill>
                  <a:srgbClr val="92D050"/>
                </a:solidFill>
              </a:rPr>
              <a:t>Mandhani Kushal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227B8-F6F3-4642-846C-69B732B9F19D}"/>
              </a:ext>
            </a:extLst>
          </p:cNvPr>
          <p:cNvSpPr txBox="1"/>
          <p:nvPr/>
        </p:nvSpPr>
        <p:spPr>
          <a:xfrm>
            <a:off x="7387922" y="5457825"/>
            <a:ext cx="18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TEAM 19</a:t>
            </a:r>
          </a:p>
        </p:txBody>
      </p:sp>
    </p:spTree>
    <p:extLst>
      <p:ext uri="{BB962C8B-B14F-4D97-AF65-F5344CB8AC3E}">
        <p14:creationId xmlns:p14="http://schemas.microsoft.com/office/powerpoint/2010/main" val="1938470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9447-14A9-4D1D-AE56-5B1EE435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B74EE-9B4A-4E84-B429-D92197171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92D050"/>
                </a:solidFill>
              </a:rPr>
              <a:t>Pie charts and CCDF plots</a:t>
            </a:r>
            <a:r>
              <a:rPr lang="en-US" dirty="0"/>
              <a:t> to show change in user’s comfort level sharing their data.</a:t>
            </a:r>
          </a:p>
          <a:p>
            <a:pPr lvl="1"/>
            <a:r>
              <a:rPr lang="en-US" dirty="0"/>
              <a:t>CCDF plots highlight the distribution of the responses received.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>
                <a:solidFill>
                  <a:srgbClr val="92D050"/>
                </a:solidFill>
              </a:rPr>
              <a:t>Stacked bar charts</a:t>
            </a:r>
            <a:r>
              <a:rPr lang="en-US" dirty="0"/>
              <a:t> to identify impact of different responsibilities of CPO (for users with high confidence in CPO).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rgbClr val="92D050"/>
                </a:solidFill>
              </a:rPr>
              <a:t>Identify useful suggestions </a:t>
            </a:r>
            <a:r>
              <a:rPr lang="en-US" dirty="0"/>
              <a:t>(for users with low confidence in CPO).</a:t>
            </a:r>
          </a:p>
        </p:txBody>
      </p:sp>
    </p:spTree>
    <p:extLst>
      <p:ext uri="{BB962C8B-B14F-4D97-AF65-F5344CB8AC3E}">
        <p14:creationId xmlns:p14="http://schemas.microsoft.com/office/powerpoint/2010/main" val="926676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3970-23DC-447B-8AC1-BA9ECCB0D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3" name="Content Placeholder 12" descr="A close up of a card&#10;&#10;Description automatically generated">
            <a:extLst>
              <a:ext uri="{FF2B5EF4-FFF2-40B4-BE49-F238E27FC236}">
                <a16:creationId xmlns:a16="http://schemas.microsoft.com/office/drawing/2014/main" id="{F2E573D7-7140-4646-AB0D-A1169BE87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770063"/>
            <a:ext cx="4866216" cy="36496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picture containing umbrella&#10;&#10;Description automatically generated">
            <a:extLst>
              <a:ext uri="{FF2B5EF4-FFF2-40B4-BE49-F238E27FC236}">
                <a16:creationId xmlns:a16="http://schemas.microsoft.com/office/drawing/2014/main" id="{ABD3B58E-BCC8-41D0-A3C6-B6522E476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577" y="692655"/>
            <a:ext cx="3041706" cy="241211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picture containing umbrella&#10;&#10;Description automatically generated">
            <a:extLst>
              <a:ext uri="{FF2B5EF4-FFF2-40B4-BE49-F238E27FC236}">
                <a16:creationId xmlns:a16="http://schemas.microsoft.com/office/drawing/2014/main" id="{8411ACCB-B91A-4B46-B86D-452B905AB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2279888"/>
            <a:ext cx="2995155" cy="2181611"/>
          </a:xfrm>
          <a:prstGeom prst="rect">
            <a:avLst/>
          </a:prstGeom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picture containing umbrella&#10;&#10;Description automatically generated">
            <a:extLst>
              <a:ext uri="{FF2B5EF4-FFF2-40B4-BE49-F238E27FC236}">
                <a16:creationId xmlns:a16="http://schemas.microsoft.com/office/drawing/2014/main" id="{7B73A898-AA0F-4272-994F-481CEA2EB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32" y="3636616"/>
            <a:ext cx="3129282" cy="229324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891B6C-A5D8-4230-B6E1-EAD8D26E35EF}"/>
              </a:ext>
            </a:extLst>
          </p:cNvPr>
          <p:cNvSpPr txBox="1"/>
          <p:nvPr/>
        </p:nvSpPr>
        <p:spPr>
          <a:xfrm>
            <a:off x="685801" y="5695950"/>
            <a:ext cx="4038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increase in </a:t>
            </a:r>
            <a:r>
              <a:rPr lang="en-US" b="1" dirty="0">
                <a:solidFill>
                  <a:srgbClr val="92D050"/>
                </a:solidFill>
              </a:rPr>
              <a:t>65.7%</a:t>
            </a:r>
            <a:r>
              <a:rPr lang="en-US" dirty="0"/>
              <a:t> of the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increase in </a:t>
            </a:r>
            <a:r>
              <a:rPr lang="en-US" b="1" dirty="0">
                <a:solidFill>
                  <a:srgbClr val="92D050"/>
                </a:solidFill>
              </a:rPr>
              <a:t>36.5%</a:t>
            </a:r>
          </a:p>
        </p:txBody>
      </p:sp>
    </p:spTree>
    <p:extLst>
      <p:ext uri="{BB962C8B-B14F-4D97-AF65-F5344CB8AC3E}">
        <p14:creationId xmlns:p14="http://schemas.microsoft.com/office/powerpoint/2010/main" val="368760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3B9B9-E3C5-4275-844D-A124BDDC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Continued…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74BDE9B-726B-4E93-AC30-39D0E420F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893888"/>
            <a:ext cx="5347053" cy="3649662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8955F57-9F8C-4E76-BAB9-C092E23A0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704" y="704850"/>
            <a:ext cx="2979463" cy="2168658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671D1D8C-31AF-4537-9A17-53D436118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703" y="3984493"/>
            <a:ext cx="2979463" cy="2314312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557CECE9-DE5E-43BB-A967-3BB6D4233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379" y="2305050"/>
            <a:ext cx="2997199" cy="2247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D5429C-26D3-416A-824D-5CE8618F7756}"/>
              </a:ext>
            </a:extLst>
          </p:cNvPr>
          <p:cNvSpPr txBox="1"/>
          <p:nvPr/>
        </p:nvSpPr>
        <p:spPr>
          <a:xfrm>
            <a:off x="685801" y="5743575"/>
            <a:ext cx="5335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comfort </a:t>
            </a:r>
            <a:r>
              <a:rPr lang="en-US" b="1" dirty="0">
                <a:solidFill>
                  <a:srgbClr val="92D050"/>
                </a:solidFill>
              </a:rPr>
              <a:t>ratings are higher in presence of CPO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Throughout the distribution.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6DA19-A528-4AD1-AB1F-E272746A21F3}"/>
              </a:ext>
            </a:extLst>
          </p:cNvPr>
          <p:cNvSpPr txBox="1"/>
          <p:nvPr/>
        </p:nvSpPr>
        <p:spPr>
          <a:xfrm>
            <a:off x="9578906" y="5558909"/>
            <a:ext cx="210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Most improvement!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AAE703-C3A3-47EF-B759-94F074C1A353}"/>
              </a:ext>
            </a:extLst>
          </p:cNvPr>
          <p:cNvCxnSpPr>
            <a:cxnSpLocks/>
          </p:cNvCxnSpPr>
          <p:nvPr/>
        </p:nvCxnSpPr>
        <p:spPr>
          <a:xfrm>
            <a:off x="7896756" y="4695825"/>
            <a:ext cx="0" cy="6572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DE7FE6-BE8F-42B5-8322-B1BABB88DECE}"/>
              </a:ext>
            </a:extLst>
          </p:cNvPr>
          <p:cNvCxnSpPr/>
          <p:nvPr/>
        </p:nvCxnSpPr>
        <p:spPr>
          <a:xfrm>
            <a:off x="7896756" y="5024437"/>
            <a:ext cx="1682150" cy="5191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8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0F274-33CC-47C0-BF1A-EA26A196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continued…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E5ED31-0A76-4BC8-8873-3CB7455AC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1695450"/>
            <a:ext cx="5133974" cy="373214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1C3B66-3D07-4939-8B3E-33D2267DD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24" y="740697"/>
            <a:ext cx="2927200" cy="21954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D28128-41C3-4F55-8ADD-171A5A664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070" y="3921903"/>
            <a:ext cx="2908454" cy="231870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D64B60-CA68-4167-B0CF-E07E39DA7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798" y="2392674"/>
            <a:ext cx="2927201" cy="213237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044E41-7EE1-4F6A-A8F1-4849A8477193}"/>
              </a:ext>
            </a:extLst>
          </p:cNvPr>
          <p:cNvSpPr txBox="1"/>
          <p:nvPr/>
        </p:nvSpPr>
        <p:spPr>
          <a:xfrm>
            <a:off x="459729" y="5524500"/>
            <a:ext cx="5327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factors are found helpful by at least </a:t>
            </a:r>
            <a:r>
              <a:rPr lang="en-US" b="1" dirty="0">
                <a:solidFill>
                  <a:srgbClr val="92D050"/>
                </a:solidFill>
              </a:rPr>
              <a:t>84% </a:t>
            </a:r>
            <a:r>
              <a:rPr lang="en-US" dirty="0"/>
              <a:t>of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Helpful: Notify about Data Collection.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Least Helpful: Enforce Laws and Policies.</a:t>
            </a:r>
          </a:p>
        </p:txBody>
      </p:sp>
    </p:spTree>
    <p:extLst>
      <p:ext uri="{BB962C8B-B14F-4D97-AF65-F5344CB8AC3E}">
        <p14:creationId xmlns:p14="http://schemas.microsoft.com/office/powerpoint/2010/main" val="32849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0FE3-6472-49B0-A5D8-E4105748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C351-F78C-4390-974E-03096B9A7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Notable suggestions made by users with low comfort level in the presence of CPO</a:t>
            </a:r>
          </a:p>
          <a:p>
            <a:r>
              <a:rPr lang="en-US" dirty="0"/>
              <a:t>Predictive Policing: </a:t>
            </a:r>
          </a:p>
          <a:p>
            <a:pPr lvl="1"/>
            <a:r>
              <a:rPr lang="en-US" dirty="0"/>
              <a:t>Predictive Policing should </a:t>
            </a:r>
            <a:r>
              <a:rPr lang="en-US" b="1" dirty="0">
                <a:solidFill>
                  <a:srgbClr val="92D050"/>
                </a:solidFill>
              </a:rPr>
              <a:t>only use criminal records and valid security breaches </a:t>
            </a:r>
            <a:r>
              <a:rPr lang="en-US" dirty="0"/>
              <a:t>and not do complete surveillance.</a:t>
            </a:r>
          </a:p>
          <a:p>
            <a:pPr lvl="1"/>
            <a:r>
              <a:rPr lang="en-US" dirty="0"/>
              <a:t>The smart city police should </a:t>
            </a:r>
            <a:r>
              <a:rPr lang="en-US" b="1" dirty="0">
                <a:solidFill>
                  <a:srgbClr val="92D050"/>
                </a:solidFill>
              </a:rPr>
              <a:t>undergo training to have no biases</a:t>
            </a:r>
            <a:r>
              <a:rPr lang="en-US" dirty="0"/>
              <a:t>. </a:t>
            </a:r>
          </a:p>
          <a:p>
            <a:r>
              <a:rPr lang="en-US" dirty="0"/>
              <a:t>Smart Complaint System: </a:t>
            </a:r>
          </a:p>
          <a:p>
            <a:pPr lvl="1"/>
            <a:r>
              <a:rPr lang="en-US" dirty="0"/>
              <a:t>The smart city should </a:t>
            </a:r>
            <a:r>
              <a:rPr lang="en-US" b="1" dirty="0">
                <a:solidFill>
                  <a:srgbClr val="92D050"/>
                </a:solidFill>
              </a:rPr>
              <a:t>have stricter rules and fines </a:t>
            </a:r>
            <a:r>
              <a:rPr lang="en-US" dirty="0"/>
              <a:t>on violation of privacy laws and policies. 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Third-party auditing </a:t>
            </a:r>
            <a:r>
              <a:rPr lang="en-US" dirty="0"/>
              <a:t>(on a yearly basis) to review privacy practices.</a:t>
            </a:r>
          </a:p>
          <a:p>
            <a:r>
              <a:rPr lang="en-US" dirty="0"/>
              <a:t>Smart Transportation: </a:t>
            </a:r>
          </a:p>
          <a:p>
            <a:pPr lvl="1"/>
            <a:r>
              <a:rPr lang="en-US" dirty="0"/>
              <a:t>Use of other </a:t>
            </a:r>
            <a:r>
              <a:rPr lang="en-US" b="1" dirty="0">
                <a:solidFill>
                  <a:srgbClr val="92D050"/>
                </a:solidFill>
              </a:rPr>
              <a:t>simpler methods </a:t>
            </a:r>
            <a:r>
              <a:rPr lang="en-US" dirty="0"/>
              <a:t>instead of cameras.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On-demand </a:t>
            </a:r>
            <a:r>
              <a:rPr lang="en-US" dirty="0"/>
              <a:t>available information.</a:t>
            </a:r>
          </a:p>
        </p:txBody>
      </p:sp>
    </p:spTree>
    <p:extLst>
      <p:ext uri="{BB962C8B-B14F-4D97-AF65-F5344CB8AC3E}">
        <p14:creationId xmlns:p14="http://schemas.microsoft.com/office/powerpoint/2010/main" val="3586412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96320-9D90-4F71-8498-61828FA37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B0731-BC03-443C-BEC2-ABB6FAAD2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Overall, appointment of CPO significantly increases the privacy confidence in </a:t>
            </a:r>
            <a:r>
              <a:rPr lang="en-US" b="1" dirty="0">
                <a:solidFill>
                  <a:srgbClr val="92D050"/>
                </a:solidFill>
              </a:rPr>
              <a:t>36.5% of the users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Including marginal increase, </a:t>
            </a:r>
            <a:r>
              <a:rPr lang="en-US" b="1" dirty="0">
                <a:solidFill>
                  <a:srgbClr val="92D050"/>
                </a:solidFill>
              </a:rPr>
              <a:t>65.7% of the users’</a:t>
            </a:r>
            <a:r>
              <a:rPr lang="en-US" dirty="0"/>
              <a:t> privacy confidence increased.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Smart Transportation </a:t>
            </a:r>
            <a:r>
              <a:rPr lang="en-US" dirty="0"/>
              <a:t>saw the most increase in user confidence after appointment of CPO.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the factors contribute significantly to the high comfort level of users to share data.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"Notify about Data Collection" and "Anonymize Data"</a:t>
            </a:r>
            <a:r>
              <a:rPr lang="en-US" dirty="0"/>
              <a:t> lead with a small margin.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428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CBC4F-0D02-4A54-A613-CE49C4385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ED8A3-67F0-4820-8D5F-C2E7538DD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Limitations:</a:t>
            </a:r>
          </a:p>
          <a:p>
            <a:r>
              <a:rPr lang="en-US" dirty="0"/>
              <a:t>Sample Size</a:t>
            </a:r>
          </a:p>
          <a:p>
            <a:pPr lvl="1"/>
            <a:r>
              <a:rPr lang="en-US" dirty="0"/>
              <a:t>For a more thorough analysis, more responses would’ve been needed.</a:t>
            </a:r>
          </a:p>
          <a:p>
            <a:r>
              <a:rPr lang="en-US" dirty="0"/>
              <a:t>Respondent Diversity</a:t>
            </a:r>
          </a:p>
          <a:p>
            <a:pPr lvl="1"/>
            <a:r>
              <a:rPr lang="en-US" dirty="0"/>
              <a:t>Current respondents were mostly students (some were working professionals). </a:t>
            </a:r>
          </a:p>
          <a:p>
            <a:pPr lvl="1"/>
            <a:r>
              <a:rPr lang="en-US" dirty="0"/>
              <a:t>More diversity in terms of age and exposure to smart cities would’ve been ideal. </a:t>
            </a:r>
          </a:p>
          <a:p>
            <a:pPr marL="0" indent="0">
              <a:buNone/>
            </a:pPr>
            <a:r>
              <a:rPr lang="en-US" dirty="0"/>
              <a:t>Future work:</a:t>
            </a:r>
          </a:p>
          <a:p>
            <a:r>
              <a:rPr lang="en-US" dirty="0"/>
              <a:t>More factors: </a:t>
            </a:r>
          </a:p>
          <a:p>
            <a:pPr lvl="1"/>
            <a:r>
              <a:rPr lang="en-US" dirty="0"/>
              <a:t>More factors can be added thereby making it more fine-grained and comprehensive. </a:t>
            </a:r>
          </a:p>
          <a:p>
            <a:r>
              <a:rPr lang="en-US" dirty="0"/>
              <a:t>Clustering responses</a:t>
            </a:r>
          </a:p>
          <a:p>
            <a:pPr lvl="1"/>
            <a:r>
              <a:rPr lang="en-US" dirty="0"/>
              <a:t>Clustering techniques can be used to automatically group user responses mentioning techniques that would increase their confidence levels </a:t>
            </a:r>
          </a:p>
        </p:txBody>
      </p:sp>
    </p:spTree>
    <p:extLst>
      <p:ext uri="{BB962C8B-B14F-4D97-AF65-F5344CB8AC3E}">
        <p14:creationId xmlns:p14="http://schemas.microsoft.com/office/powerpoint/2010/main" val="861134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Image result for questions gif">
            <a:extLst>
              <a:ext uri="{FF2B5EF4-FFF2-40B4-BE49-F238E27FC236}">
                <a16:creationId xmlns:a16="http://schemas.microsoft.com/office/drawing/2014/main" id="{B4C62953-427C-47C1-8FC3-02BE26FD9B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676400"/>
            <a:ext cx="4572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765B1-81D5-467E-91E0-C21419F3A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1019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5DBD5-5CCA-482B-AFAA-3B8981EB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20" y="628761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289064EB-B49B-46F7-BB46-917870C89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40" y="1966085"/>
            <a:ext cx="4002936" cy="2967865"/>
          </a:xfrm>
        </p:spPr>
        <p:txBody>
          <a:bodyPr>
            <a:normAutofit/>
          </a:bodyPr>
          <a:lstStyle/>
          <a:p>
            <a:r>
              <a:rPr lang="en-US" dirty="0"/>
              <a:t>Smart cities have </a:t>
            </a:r>
            <a:r>
              <a:rPr lang="en-US" b="1" dirty="0">
                <a:solidFill>
                  <a:srgbClr val="92D050"/>
                </a:solidFill>
              </a:rPr>
              <a:t>slower adoption </a:t>
            </a:r>
            <a:r>
              <a:rPr lang="en-US" dirty="0"/>
              <a:t>rate due to high </a:t>
            </a:r>
            <a:r>
              <a:rPr lang="en-US" b="1" dirty="0">
                <a:solidFill>
                  <a:srgbClr val="92D050"/>
                </a:solidFill>
              </a:rPr>
              <a:t>privacy risks </a:t>
            </a:r>
            <a:r>
              <a:rPr lang="en-US" dirty="0"/>
              <a:t>for the citizens.</a:t>
            </a:r>
          </a:p>
          <a:p>
            <a:endParaRPr lang="en-US" dirty="0"/>
          </a:p>
          <a:p>
            <a:r>
              <a:rPr lang="en-US" b="1" dirty="0">
                <a:solidFill>
                  <a:srgbClr val="92D050"/>
                </a:solidFill>
              </a:rPr>
              <a:t>No efficient solutions </a:t>
            </a:r>
            <a:r>
              <a:rPr lang="en-US" dirty="0"/>
              <a:t>exist to tackle this issue.</a:t>
            </a:r>
          </a:p>
        </p:txBody>
      </p:sp>
      <p:pic>
        <p:nvPicPr>
          <p:cNvPr id="15" name="Graphic 11" descr="Lightbulb">
            <a:extLst>
              <a:ext uri="{FF2B5EF4-FFF2-40B4-BE49-F238E27FC236}">
                <a16:creationId xmlns:a16="http://schemas.microsoft.com/office/drawing/2014/main" id="{7D5A0D69-2667-4603-971C-CEE66E18E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4859" y="1605195"/>
            <a:ext cx="3485378" cy="348537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1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152F05-DC9E-4B7C-BA99-4DA4D0D75D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37101"/>
              </p:ext>
            </p:extLst>
          </p:nvPr>
        </p:nvGraphicFramePr>
        <p:xfrm>
          <a:off x="85726" y="0"/>
          <a:ext cx="11639550" cy="5791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8A5DBD5-5CCA-482B-AFAA-3B8981EB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31" y="614642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Background – Smart city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AFD78DC4-2211-4B57-9D78-26E597144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710679"/>
            <a:ext cx="3341314" cy="281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916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064B-95F5-441D-9671-CBD9C3315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Background - Chief privacy officer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60D4A0FD-2E33-42D2-82FE-0000B2DD5A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787211"/>
              </p:ext>
            </p:extLst>
          </p:nvPr>
        </p:nvGraphicFramePr>
        <p:xfrm>
          <a:off x="685800" y="1958905"/>
          <a:ext cx="6378388" cy="2200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 descr="A picture containing game&#10;&#10;Description automatically generated">
            <a:extLst>
              <a:ext uri="{FF2B5EF4-FFF2-40B4-BE49-F238E27FC236}">
                <a16:creationId xmlns:a16="http://schemas.microsoft.com/office/drawing/2014/main" id="{AE90DC03-EE62-4FE4-84A5-B97A40A0B3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226" y="1873032"/>
            <a:ext cx="3048000" cy="2286000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78606D1-CB6F-4F7D-9079-D6464BD54F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8578526"/>
              </p:ext>
            </p:extLst>
          </p:nvPr>
        </p:nvGraphicFramePr>
        <p:xfrm>
          <a:off x="4279060" y="3966196"/>
          <a:ext cx="3170612" cy="45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34057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7F0E-2B7A-47C1-9B6E-301E9C63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61104B-2CB1-4B9F-AADF-C9AA033E5A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080974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9335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FB8-CAB4-4492-98A6-C77487293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37E800-259B-45F7-8F07-B76F101E17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7637223"/>
              </p:ext>
            </p:extLst>
          </p:nvPr>
        </p:nvGraphicFramePr>
        <p:xfrm>
          <a:off x="5616390" y="2142565"/>
          <a:ext cx="5840506" cy="3128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4ECF3AFB-65E3-43B8-AB73-04453551AEBB}"/>
              </a:ext>
            </a:extLst>
          </p:cNvPr>
          <p:cNvSpPr txBox="1">
            <a:spLocks/>
          </p:cNvSpPr>
          <p:nvPr/>
        </p:nvSpPr>
        <p:spPr>
          <a:xfrm>
            <a:off x="685800" y="1972733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92D050"/>
                </a:solidFill>
              </a:rPr>
              <a:t>User Study!</a:t>
            </a:r>
          </a:p>
        </p:txBody>
      </p:sp>
      <p:pic>
        <p:nvPicPr>
          <p:cNvPr id="3076" name="Picture 4" descr="Image result for user survey images">
            <a:extLst>
              <a:ext uri="{FF2B5EF4-FFF2-40B4-BE49-F238E27FC236}">
                <a16:creationId xmlns:a16="http://schemas.microsoft.com/office/drawing/2014/main" id="{1F34FA66-7EAD-4A43-95D0-4ECA165E3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56" y="3252227"/>
            <a:ext cx="28575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3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6590B-AF60-4DE3-AC7C-9E1B3A2A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Survey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0EE6D-6F67-423F-A0F9-4F83B0BDA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5867"/>
            <a:ext cx="10131425" cy="3649133"/>
          </a:xfrm>
        </p:spPr>
        <p:txBody>
          <a:bodyPr/>
          <a:lstStyle/>
          <a:p>
            <a:r>
              <a:rPr lang="en-US" dirty="0"/>
              <a:t>Design Aim:</a:t>
            </a:r>
          </a:p>
          <a:p>
            <a:pPr lvl="1"/>
            <a:r>
              <a:rPr lang="en-US" dirty="0"/>
              <a:t>Provide </a:t>
            </a:r>
            <a:r>
              <a:rPr lang="en-US" b="1" dirty="0">
                <a:solidFill>
                  <a:srgbClr val="92D050"/>
                </a:solidFill>
              </a:rPr>
              <a:t>more context </a:t>
            </a:r>
            <a:r>
              <a:rPr lang="en-US" dirty="0"/>
              <a:t>to users</a:t>
            </a:r>
          </a:p>
          <a:p>
            <a:pPr lvl="1"/>
            <a:r>
              <a:rPr lang="en-US" dirty="0"/>
              <a:t>Make survey </a:t>
            </a:r>
            <a:r>
              <a:rPr lang="en-US" b="1" dirty="0">
                <a:solidFill>
                  <a:srgbClr val="92D050"/>
                </a:solidFill>
              </a:rPr>
              <a:t>engaging</a:t>
            </a:r>
            <a:r>
              <a:rPr lang="en-US" dirty="0"/>
              <a:t> for users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2D050"/>
                </a:solidFill>
              </a:rPr>
              <a:t>Three scenarios </a:t>
            </a:r>
            <a:r>
              <a:rPr lang="en-US" dirty="0"/>
              <a:t>for this purpose: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15BB1B4-9890-479C-A89C-956D837508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3292773"/>
              </p:ext>
            </p:extLst>
          </p:nvPr>
        </p:nvGraphicFramePr>
        <p:xfrm>
          <a:off x="5417485" y="2344271"/>
          <a:ext cx="5399741" cy="2709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609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931F1C-1548-4798-A40D-4AB12A9D4A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BE931F1C-1548-4798-A40D-4AB12A9D4A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9267239-D3E6-4455-8F72-BF67FE5A93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dgm id="{49267239-D3E6-4455-8F72-BF67FE5A93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50FF52-F9BE-4E48-8DEB-EAE3220DC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2F50FF52-F9BE-4E48-8DEB-EAE3220DCA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18B6885-952D-4767-A4A4-FB557A4CC1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818B6885-952D-4767-A4A4-FB557A4CC1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90A5C79-EA18-47EB-A58B-B460321100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590A5C79-EA18-47EB-A58B-B460321100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273437-938A-461B-8F73-3015B8826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graphicEl>
                                              <a:dgm id="{84273437-938A-461B-8F73-3015B88267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4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599C-EF3A-4E20-914D-B66BADC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Design – Continued…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C03F765-9D00-4080-B649-9C17998BD4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619204"/>
              </p:ext>
            </p:extLst>
          </p:nvPr>
        </p:nvGraphicFramePr>
        <p:xfrm>
          <a:off x="1038225" y="2065867"/>
          <a:ext cx="9029699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9EBB32-246D-4C0D-81FA-9612BD9668A8}"/>
              </a:ext>
            </a:extLst>
          </p:cNvPr>
          <p:cNvSpPr txBox="1"/>
          <p:nvPr/>
        </p:nvSpPr>
        <p:spPr>
          <a:xfrm>
            <a:off x="7896225" y="5709945"/>
            <a:ext cx="3408818" cy="1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High? Rate responsibilities of CPO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18A0D-C826-43C8-A511-CBCFCF5FB52F}"/>
              </a:ext>
            </a:extLst>
          </p:cNvPr>
          <p:cNvSpPr txBox="1"/>
          <p:nvPr/>
        </p:nvSpPr>
        <p:spPr>
          <a:xfrm>
            <a:off x="7896225" y="6117947"/>
            <a:ext cx="237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Low? Suggest practices</a:t>
            </a:r>
          </a:p>
        </p:txBody>
      </p:sp>
    </p:spTree>
    <p:extLst>
      <p:ext uri="{BB962C8B-B14F-4D97-AF65-F5344CB8AC3E}">
        <p14:creationId xmlns:p14="http://schemas.microsoft.com/office/powerpoint/2010/main" val="179556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FB646-5BE8-4128-B9CA-312516A7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E118A-C419-4EBF-9EB6-63138621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905000"/>
            <a:ext cx="6858000" cy="3048000"/>
          </a:xfrm>
          <a:prstGeom prst="rect">
            <a:avLst/>
          </a:prstGeom>
        </p:spPr>
      </p:pic>
      <p:pic>
        <p:nvPicPr>
          <p:cNvPr id="6146" name="Picture 2" descr="Image result for gmail logo background">
            <a:extLst>
              <a:ext uri="{FF2B5EF4-FFF2-40B4-BE49-F238E27FC236}">
                <a16:creationId xmlns:a16="http://schemas.microsoft.com/office/drawing/2014/main" id="{7DA6BEB6-4507-4795-AD94-26677A834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825" y="581025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whatsapp logo">
            <a:extLst>
              <a:ext uri="{FF2B5EF4-FFF2-40B4-BE49-F238E27FC236}">
                <a16:creationId xmlns:a16="http://schemas.microsoft.com/office/drawing/2014/main" id="{E6E42537-4485-45E6-930E-A3F6AF47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49" y="5929312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linkedin logo transparent">
            <a:extLst>
              <a:ext uri="{FF2B5EF4-FFF2-40B4-BE49-F238E27FC236}">
                <a16:creationId xmlns:a16="http://schemas.microsoft.com/office/drawing/2014/main" id="{36C233C3-7DF4-4E65-A2FC-1741B458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548" y="5943599"/>
            <a:ext cx="705944" cy="62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2973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742</Words>
  <Application>Microsoft Office PowerPoint</Application>
  <PresentationFormat>Widescreen</PresentationFormat>
  <Paragraphs>117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Celestial</vt:lpstr>
      <vt:lpstr>Privacy Concerns with Embracing Smart Cities</vt:lpstr>
      <vt:lpstr>Motivation</vt:lpstr>
      <vt:lpstr>Background – Smart city</vt:lpstr>
      <vt:lpstr>Background - Chief privacy officer</vt:lpstr>
      <vt:lpstr>Problem Statement</vt:lpstr>
      <vt:lpstr>Approach</vt:lpstr>
      <vt:lpstr>Survey Design</vt:lpstr>
      <vt:lpstr>Survey Design – Continued…</vt:lpstr>
      <vt:lpstr>Survey distribution</vt:lpstr>
      <vt:lpstr>Evaluation</vt:lpstr>
      <vt:lpstr>Results</vt:lpstr>
      <vt:lpstr>Results – Continued…</vt:lpstr>
      <vt:lpstr>Results – continued…</vt:lpstr>
      <vt:lpstr>Results – continued…</vt:lpstr>
      <vt:lpstr>Summary of findings</vt:lpstr>
      <vt:lpstr>Limitations and 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 Concerns with Embracing Smart Cities</dc:title>
  <dc:creator>Kushal Mandhani</dc:creator>
  <cp:lastModifiedBy>Kushal Mandhani</cp:lastModifiedBy>
  <cp:revision>32</cp:revision>
  <dcterms:created xsi:type="dcterms:W3CDTF">2019-12-10T02:37:29Z</dcterms:created>
  <dcterms:modified xsi:type="dcterms:W3CDTF">2019-12-10T13:30:05Z</dcterms:modified>
</cp:coreProperties>
</file>